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57" r:id="rId3"/>
    <p:sldId id="258" r:id="rId4"/>
    <p:sldId id="259" r:id="rId5"/>
    <p:sldId id="295" r:id="rId6"/>
    <p:sldId id="261" r:id="rId7"/>
    <p:sldId id="291" r:id="rId8"/>
    <p:sldId id="262" r:id="rId9"/>
    <p:sldId id="294" r:id="rId10"/>
    <p:sldId id="292" r:id="rId11"/>
    <p:sldId id="293"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9144000" cy="5143500" type="screen16x9"/>
  <p:notesSz cx="6858000" cy="9144000"/>
  <p:embeddedFontLst>
    <p:embeddedFont>
      <p:font typeface="Lato" panose="020F0502020204030203" pitchFamily="34" charset="0"/>
      <p:regular r:id="rId42"/>
      <p:bold r:id="rId43"/>
      <p:italic r:id="rId44"/>
      <p:boldItalic r:id="rId45"/>
    </p:embeddedFont>
    <p:embeddedFont>
      <p:font typeface="Raleway" pitchFamily="2" charset="77"/>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6043D5-13C3-0540-AA5E-407A220A4B77}" v="537" dt="2022-12-09T04:20:20.093"/>
  </p1510:revLst>
</p1510:revInfo>
</file>

<file path=ppt/tableStyles.xml><?xml version="1.0" encoding="utf-8"?>
<a:tblStyleLst xmlns:a="http://schemas.openxmlformats.org/drawingml/2006/main" def="{EB06323F-D508-4FB9-88EE-94495A328D7C}">
  <a:tblStyle styleId="{EB06323F-D508-4FB9-88EE-94495A328D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53"/>
    <p:restoredTop sz="94694"/>
  </p:normalViewPr>
  <p:slideViewPr>
    <p:cSldViewPr snapToGrid="0">
      <p:cViewPr varScale="1">
        <p:scale>
          <a:sx n="146" d="100"/>
          <a:sy n="146" d="100"/>
        </p:scale>
        <p:origin x="176" y="4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g Jennifer" userId="0c6ebc29415016e2" providerId="LiveId" clId="{8D6043D5-13C3-0540-AA5E-407A220A4B77}"/>
    <pc:docChg chg="custSel modSld">
      <pc:chgData name="Wang Jennifer" userId="0c6ebc29415016e2" providerId="LiveId" clId="{8D6043D5-13C3-0540-AA5E-407A220A4B77}" dt="2022-12-09T04:20:28.862" v="484" actId="1076"/>
      <pc:docMkLst>
        <pc:docMk/>
      </pc:docMkLst>
      <pc:sldChg chg="modSp mod modAnim">
        <pc:chgData name="Wang Jennifer" userId="0c6ebc29415016e2" providerId="LiveId" clId="{8D6043D5-13C3-0540-AA5E-407A220A4B77}" dt="2022-12-09T04:10:31.683" v="429"/>
        <pc:sldMkLst>
          <pc:docMk/>
          <pc:sldMk cId="0" sldId="271"/>
        </pc:sldMkLst>
        <pc:spChg chg="mod">
          <ac:chgData name="Wang Jennifer" userId="0c6ebc29415016e2" providerId="LiveId" clId="{8D6043D5-13C3-0540-AA5E-407A220A4B77}" dt="2022-12-09T04:09:56.607" v="426" actId="1076"/>
          <ac:spMkLst>
            <pc:docMk/>
            <pc:sldMk cId="0" sldId="271"/>
            <ac:spMk id="197" creationId="{00000000-0000-0000-0000-000000000000}"/>
          </ac:spMkLst>
        </pc:spChg>
        <pc:picChg chg="mod">
          <ac:chgData name="Wang Jennifer" userId="0c6ebc29415016e2" providerId="LiveId" clId="{8D6043D5-13C3-0540-AA5E-407A220A4B77}" dt="2022-12-09T04:09:53.378" v="425" actId="1036"/>
          <ac:picMkLst>
            <pc:docMk/>
            <pc:sldMk cId="0" sldId="271"/>
            <ac:picMk id="198" creationId="{00000000-0000-0000-0000-000000000000}"/>
          </ac:picMkLst>
        </pc:picChg>
        <pc:picChg chg="mod">
          <ac:chgData name="Wang Jennifer" userId="0c6ebc29415016e2" providerId="LiveId" clId="{8D6043D5-13C3-0540-AA5E-407A220A4B77}" dt="2022-12-09T04:09:53.378" v="425" actId="1036"/>
          <ac:picMkLst>
            <pc:docMk/>
            <pc:sldMk cId="0" sldId="271"/>
            <ac:picMk id="199" creationId="{00000000-0000-0000-0000-000000000000}"/>
          </ac:picMkLst>
        </pc:picChg>
      </pc:sldChg>
      <pc:sldChg chg="modSp mod">
        <pc:chgData name="Wang Jennifer" userId="0c6ebc29415016e2" providerId="LiveId" clId="{8D6043D5-13C3-0540-AA5E-407A220A4B77}" dt="2022-12-09T04:11:15.593" v="454" actId="1036"/>
        <pc:sldMkLst>
          <pc:docMk/>
          <pc:sldMk cId="0" sldId="278"/>
        </pc:sldMkLst>
        <pc:spChg chg="mod">
          <ac:chgData name="Wang Jennifer" userId="0c6ebc29415016e2" providerId="LiveId" clId="{8D6043D5-13C3-0540-AA5E-407A220A4B77}" dt="2022-12-09T04:11:15.593" v="454" actId="1036"/>
          <ac:spMkLst>
            <pc:docMk/>
            <pc:sldMk cId="0" sldId="278"/>
            <ac:spMk id="249" creationId="{00000000-0000-0000-0000-000000000000}"/>
          </ac:spMkLst>
        </pc:spChg>
        <pc:spChg chg="mod">
          <ac:chgData name="Wang Jennifer" userId="0c6ebc29415016e2" providerId="LiveId" clId="{8D6043D5-13C3-0540-AA5E-407A220A4B77}" dt="2022-12-09T04:11:15.593" v="454" actId="1036"/>
          <ac:spMkLst>
            <pc:docMk/>
            <pc:sldMk cId="0" sldId="278"/>
            <ac:spMk id="254" creationId="{00000000-0000-0000-0000-000000000000}"/>
          </ac:spMkLst>
        </pc:spChg>
        <pc:spChg chg="mod">
          <ac:chgData name="Wang Jennifer" userId="0c6ebc29415016e2" providerId="LiveId" clId="{8D6043D5-13C3-0540-AA5E-407A220A4B77}" dt="2022-12-09T04:11:15.593" v="454" actId="1036"/>
          <ac:spMkLst>
            <pc:docMk/>
            <pc:sldMk cId="0" sldId="278"/>
            <ac:spMk id="265" creationId="{00000000-0000-0000-0000-000000000000}"/>
          </ac:spMkLst>
        </pc:spChg>
        <pc:spChg chg="mod">
          <ac:chgData name="Wang Jennifer" userId="0c6ebc29415016e2" providerId="LiveId" clId="{8D6043D5-13C3-0540-AA5E-407A220A4B77}" dt="2022-12-09T04:11:15.593" v="454" actId="1036"/>
          <ac:spMkLst>
            <pc:docMk/>
            <pc:sldMk cId="0" sldId="278"/>
            <ac:spMk id="266" creationId="{00000000-0000-0000-0000-000000000000}"/>
          </ac:spMkLst>
        </pc:spChg>
        <pc:spChg chg="mod">
          <ac:chgData name="Wang Jennifer" userId="0c6ebc29415016e2" providerId="LiveId" clId="{8D6043D5-13C3-0540-AA5E-407A220A4B77}" dt="2022-12-09T04:11:15.593" v="454" actId="1036"/>
          <ac:spMkLst>
            <pc:docMk/>
            <pc:sldMk cId="0" sldId="278"/>
            <ac:spMk id="267" creationId="{00000000-0000-0000-0000-000000000000}"/>
          </ac:spMkLst>
        </pc:spChg>
        <pc:graphicFrameChg chg="mod">
          <ac:chgData name="Wang Jennifer" userId="0c6ebc29415016e2" providerId="LiveId" clId="{8D6043D5-13C3-0540-AA5E-407A220A4B77}" dt="2022-12-09T04:11:15.593" v="454" actId="1036"/>
          <ac:graphicFrameMkLst>
            <pc:docMk/>
            <pc:sldMk cId="0" sldId="278"/>
            <ac:graphicFrameMk id="250" creationId="{00000000-0000-0000-0000-000000000000}"/>
          </ac:graphicFrameMkLst>
        </pc:graphicFrameChg>
        <pc:graphicFrameChg chg="mod">
          <ac:chgData name="Wang Jennifer" userId="0c6ebc29415016e2" providerId="LiveId" clId="{8D6043D5-13C3-0540-AA5E-407A220A4B77}" dt="2022-12-09T04:11:15.593" v="454" actId="1036"/>
          <ac:graphicFrameMkLst>
            <pc:docMk/>
            <pc:sldMk cId="0" sldId="278"/>
            <ac:graphicFrameMk id="252" creationId="{00000000-0000-0000-0000-000000000000}"/>
          </ac:graphicFrameMkLst>
        </pc:graphicFrameChg>
        <pc:graphicFrameChg chg="mod">
          <ac:chgData name="Wang Jennifer" userId="0c6ebc29415016e2" providerId="LiveId" clId="{8D6043D5-13C3-0540-AA5E-407A220A4B77}" dt="2022-12-09T04:11:15.593" v="454" actId="1036"/>
          <ac:graphicFrameMkLst>
            <pc:docMk/>
            <pc:sldMk cId="0" sldId="278"/>
            <ac:graphicFrameMk id="253" creationId="{00000000-0000-0000-0000-000000000000}"/>
          </ac:graphicFrameMkLst>
        </pc:graphicFrameChg>
        <pc:graphicFrameChg chg="mod">
          <ac:chgData name="Wang Jennifer" userId="0c6ebc29415016e2" providerId="LiveId" clId="{8D6043D5-13C3-0540-AA5E-407A220A4B77}" dt="2022-12-09T04:11:15.593" v="454" actId="1036"/>
          <ac:graphicFrameMkLst>
            <pc:docMk/>
            <pc:sldMk cId="0" sldId="278"/>
            <ac:graphicFrameMk id="258" creationId="{00000000-0000-0000-0000-000000000000}"/>
          </ac:graphicFrameMkLst>
        </pc:graphicFrameChg>
        <pc:graphicFrameChg chg="mod">
          <ac:chgData name="Wang Jennifer" userId="0c6ebc29415016e2" providerId="LiveId" clId="{8D6043D5-13C3-0540-AA5E-407A220A4B77}" dt="2022-12-09T04:11:15.593" v="454" actId="1036"/>
          <ac:graphicFrameMkLst>
            <pc:docMk/>
            <pc:sldMk cId="0" sldId="278"/>
            <ac:graphicFrameMk id="260" creationId="{00000000-0000-0000-0000-000000000000}"/>
          </ac:graphicFrameMkLst>
        </pc:graphicFrameChg>
        <pc:graphicFrameChg chg="mod">
          <ac:chgData name="Wang Jennifer" userId="0c6ebc29415016e2" providerId="LiveId" clId="{8D6043D5-13C3-0540-AA5E-407A220A4B77}" dt="2022-12-09T04:11:15.593" v="454" actId="1036"/>
          <ac:graphicFrameMkLst>
            <pc:docMk/>
            <pc:sldMk cId="0" sldId="278"/>
            <ac:graphicFrameMk id="261" creationId="{00000000-0000-0000-0000-000000000000}"/>
          </ac:graphicFrameMkLst>
        </pc:graphicFrameChg>
        <pc:graphicFrameChg chg="mod">
          <ac:chgData name="Wang Jennifer" userId="0c6ebc29415016e2" providerId="LiveId" clId="{8D6043D5-13C3-0540-AA5E-407A220A4B77}" dt="2022-12-09T04:11:15.593" v="454" actId="1036"/>
          <ac:graphicFrameMkLst>
            <pc:docMk/>
            <pc:sldMk cId="0" sldId="278"/>
            <ac:graphicFrameMk id="263" creationId="{00000000-0000-0000-0000-000000000000}"/>
          </ac:graphicFrameMkLst>
        </pc:graphicFrameChg>
        <pc:picChg chg="mod">
          <ac:chgData name="Wang Jennifer" userId="0c6ebc29415016e2" providerId="LiveId" clId="{8D6043D5-13C3-0540-AA5E-407A220A4B77}" dt="2022-12-09T04:11:15.593" v="454" actId="1036"/>
          <ac:picMkLst>
            <pc:docMk/>
            <pc:sldMk cId="0" sldId="278"/>
            <ac:picMk id="251" creationId="{00000000-0000-0000-0000-000000000000}"/>
          </ac:picMkLst>
        </pc:picChg>
        <pc:cxnChg chg="mod">
          <ac:chgData name="Wang Jennifer" userId="0c6ebc29415016e2" providerId="LiveId" clId="{8D6043D5-13C3-0540-AA5E-407A220A4B77}" dt="2022-12-09T04:11:15.593" v="454" actId="1036"/>
          <ac:cxnSpMkLst>
            <pc:docMk/>
            <pc:sldMk cId="0" sldId="278"/>
            <ac:cxnSpMk id="255" creationId="{00000000-0000-0000-0000-000000000000}"/>
          </ac:cxnSpMkLst>
        </pc:cxnChg>
        <pc:cxnChg chg="mod">
          <ac:chgData name="Wang Jennifer" userId="0c6ebc29415016e2" providerId="LiveId" clId="{8D6043D5-13C3-0540-AA5E-407A220A4B77}" dt="2022-12-09T04:11:15.593" v="454" actId="1036"/>
          <ac:cxnSpMkLst>
            <pc:docMk/>
            <pc:sldMk cId="0" sldId="278"/>
            <ac:cxnSpMk id="256" creationId="{00000000-0000-0000-0000-000000000000}"/>
          </ac:cxnSpMkLst>
        </pc:cxnChg>
        <pc:cxnChg chg="mod">
          <ac:chgData name="Wang Jennifer" userId="0c6ebc29415016e2" providerId="LiveId" clId="{8D6043D5-13C3-0540-AA5E-407A220A4B77}" dt="2022-12-09T04:11:15.593" v="454" actId="1036"/>
          <ac:cxnSpMkLst>
            <pc:docMk/>
            <pc:sldMk cId="0" sldId="278"/>
            <ac:cxnSpMk id="257" creationId="{00000000-0000-0000-0000-000000000000}"/>
          </ac:cxnSpMkLst>
        </pc:cxnChg>
        <pc:cxnChg chg="mod">
          <ac:chgData name="Wang Jennifer" userId="0c6ebc29415016e2" providerId="LiveId" clId="{8D6043D5-13C3-0540-AA5E-407A220A4B77}" dt="2022-12-09T04:11:15.593" v="454" actId="1036"/>
          <ac:cxnSpMkLst>
            <pc:docMk/>
            <pc:sldMk cId="0" sldId="278"/>
            <ac:cxnSpMk id="259" creationId="{00000000-0000-0000-0000-000000000000}"/>
          </ac:cxnSpMkLst>
        </pc:cxnChg>
        <pc:cxnChg chg="mod">
          <ac:chgData name="Wang Jennifer" userId="0c6ebc29415016e2" providerId="LiveId" clId="{8D6043D5-13C3-0540-AA5E-407A220A4B77}" dt="2022-12-09T04:11:15.593" v="454" actId="1036"/>
          <ac:cxnSpMkLst>
            <pc:docMk/>
            <pc:sldMk cId="0" sldId="278"/>
            <ac:cxnSpMk id="262" creationId="{00000000-0000-0000-0000-000000000000}"/>
          </ac:cxnSpMkLst>
        </pc:cxnChg>
        <pc:cxnChg chg="mod">
          <ac:chgData name="Wang Jennifer" userId="0c6ebc29415016e2" providerId="LiveId" clId="{8D6043D5-13C3-0540-AA5E-407A220A4B77}" dt="2022-12-09T04:11:15.593" v="454" actId="1036"/>
          <ac:cxnSpMkLst>
            <pc:docMk/>
            <pc:sldMk cId="0" sldId="278"/>
            <ac:cxnSpMk id="264" creationId="{00000000-0000-0000-0000-000000000000}"/>
          </ac:cxnSpMkLst>
        </pc:cxnChg>
      </pc:sldChg>
      <pc:sldChg chg="addSp modSp mod">
        <pc:chgData name="Wang Jennifer" userId="0c6ebc29415016e2" providerId="LiveId" clId="{8D6043D5-13C3-0540-AA5E-407A220A4B77}" dt="2022-12-09T04:19:35.763" v="470" actId="1076"/>
        <pc:sldMkLst>
          <pc:docMk/>
          <pc:sldMk cId="0" sldId="280"/>
        </pc:sldMkLst>
        <pc:spChg chg="add mod">
          <ac:chgData name="Wang Jennifer" userId="0c6ebc29415016e2" providerId="LiveId" clId="{8D6043D5-13C3-0540-AA5E-407A220A4B77}" dt="2022-12-09T04:19:35.763" v="470" actId="1076"/>
          <ac:spMkLst>
            <pc:docMk/>
            <pc:sldMk cId="0" sldId="280"/>
            <ac:spMk id="3" creationId="{BF056F6C-0E0B-83AB-B5A4-A6A118B91D39}"/>
          </ac:spMkLst>
        </pc:spChg>
      </pc:sldChg>
      <pc:sldChg chg="addSp delSp modSp mod">
        <pc:chgData name="Wang Jennifer" userId="0c6ebc29415016e2" providerId="LiveId" clId="{8D6043D5-13C3-0540-AA5E-407A220A4B77}" dt="2022-12-09T04:20:02.548" v="478" actId="1076"/>
        <pc:sldMkLst>
          <pc:docMk/>
          <pc:sldMk cId="0" sldId="281"/>
        </pc:sldMkLst>
        <pc:spChg chg="add del">
          <ac:chgData name="Wang Jennifer" userId="0c6ebc29415016e2" providerId="LiveId" clId="{8D6043D5-13C3-0540-AA5E-407A220A4B77}" dt="2022-12-09T04:19:49.546" v="474" actId="478"/>
          <ac:spMkLst>
            <pc:docMk/>
            <pc:sldMk cId="0" sldId="281"/>
            <ac:spMk id="4" creationId="{5F9AA98D-ED9F-EB09-89A4-AE04EEADEBD3}"/>
          </ac:spMkLst>
        </pc:spChg>
        <pc:spChg chg="add mod">
          <ac:chgData name="Wang Jennifer" userId="0c6ebc29415016e2" providerId="LiveId" clId="{8D6043D5-13C3-0540-AA5E-407A220A4B77}" dt="2022-12-09T04:20:02.548" v="478" actId="1076"/>
          <ac:spMkLst>
            <pc:docMk/>
            <pc:sldMk cId="0" sldId="281"/>
            <ac:spMk id="6" creationId="{634106A4-F3F1-15A7-BF73-29C1C7D4152B}"/>
          </ac:spMkLst>
        </pc:spChg>
      </pc:sldChg>
      <pc:sldChg chg="addSp modSp mod">
        <pc:chgData name="Wang Jennifer" userId="0c6ebc29415016e2" providerId="LiveId" clId="{8D6043D5-13C3-0540-AA5E-407A220A4B77}" dt="2022-12-09T04:20:28.862" v="484" actId="1076"/>
        <pc:sldMkLst>
          <pc:docMk/>
          <pc:sldMk cId="0" sldId="282"/>
        </pc:sldMkLst>
        <pc:spChg chg="add mod">
          <ac:chgData name="Wang Jennifer" userId="0c6ebc29415016e2" providerId="LiveId" clId="{8D6043D5-13C3-0540-AA5E-407A220A4B77}" dt="2022-12-09T04:20:28.862" v="484" actId="1076"/>
          <ac:spMkLst>
            <pc:docMk/>
            <pc:sldMk cId="0" sldId="282"/>
            <ac:spMk id="3" creationId="{C70FEC9D-2F4E-3F7E-0204-2CDDDA4A93E4}"/>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7:05.878"/>
    </inkml:context>
    <inkml:brush xml:id="br0">
      <inkml:brushProperty name="width" value="0.05" units="cm"/>
      <inkml:brushProperty name="height" value="0.05" units="cm"/>
      <inkml:brushProperty name="color" value="#008C3A"/>
    </inkml:brush>
  </inkml:definitions>
  <inkml:trace contextRef="#ctx0" brushRef="#br0">5150 1 24575,'-33'0'0,"-11"0"0,-18 0 0,-6 0 0,2 0 0,10 0 0,11 0 0,6 0 0,-1 2 0,-5 4 0,-6 6 0,-6 2 0,1 0 0,-1-3 0,3 0 0,0-2 0,1-1 0,2-1 0,-3-1 0,3-1 0,4 0 0,3-2 0,8 2 0,2-3 0,6 1 0,2-2 0,2-1 0,2 0 0,-1 0 0,2 0 0,0 0 0,1 0 0,0 0 0,0 0 0,1 0 0,-3 0 0,-4 0 0,-6 0 0,-4 0 0,-4 0 0,1 0 0,0 0 0,1 0 0,1 0 0,1 0 0,0 0 0,-2 2 0,-1 1 0,2 0 0,1 1 0,-3-2 0,-2 2 0,-6 0 0,0-1 0,-1 2 0,-4 1 0,-3 0 0,3-1 0,4 0 0,5-2 0,4 2 0,-1 1 0,3 0 0,0 0 0,3-2 0,3-2 0,2 0 0,0 0 0,-1 0 0,1 1 0,0-1 0,1 1 0,2 1 0,0 0 0,-3 2 0,2-1 0,-5 1 0,-1-1 0,3-1 0,2 0 0,4-1 0,5 1 0,2-1 0,2 0 0,1-1 0,1 1 0,1 1 0,1 0 0,0 0 0,-1-1 0,2-1 0,0 1 0,-1-1 0,0 0 0,-4 0 0,-3 0 0,-2 0 0,-3 4 0,-1 3 0,-1 1 0,0 3 0,-2 1 0,1 1 0,-2 3 0,1-1 0,1 0 0,0-1 0,2 1 0,1-1 0,3-1 0,3 0 0,-1 0 0,0 0 0,0 1 0,1-2 0,0 1 0,-2 2 0,-1 1 0,-3 0 0,3 3 0,-3-1 0,2 2 0,-1 1 0,-2 0 0,1 2 0,-2 2 0,1 0 0,0 1 0,-2 2 0,-4 2 0,-1 1 0,-2 3 0,-2 1 0,3 0 0,0 2 0,1-2 0,1-1 0,0-1 0,3 0 0,0 1 0,2-2 0,0 2 0,-1 0 0,2 0 0,0 4 0,1-1 0,-1 0 0,0 0 0,1 5 0,-2 0 0,2 0 0,-1-1 0,2-4 0,2 1 0,2-1 0,2 0 0,0 4 0,3 2 0,-2 3 0,1 4 0,0 5 0,0 5 0,2 5 0,-2 2 0,2-4 0,0-3 0,3-8 0,2-6 0,-1-4 0,0-3 0,0-1 0,1-6 0,3-4 0,1-5 0,0-2 0,-1-1 0,1-3 0,1-2 0,0 0 0,0 0 0,0 1 0,-2 0 0,1 0 0,1-1 0,0 3 0,-1-1 0,1 2 0,-1 2 0,3 0 0,-2 3 0,0-2 0,1-1 0,0-2 0,1-1 0,-2-1 0,0 1 0,0 0 0,1 0 0,1 2 0,-1 0 0,-2 3 0,1 2 0,-3 3 0,2 1 0,0 2 0,-1 2 0,1-1 0,1 1 0,0 4 0,0 2 0,-1 3 0,1 0 0,-2-5 0,2-2 0,0 0 0,1-1 0,1 1 0,-2-2 0,-1-4 0,1-2 0,-1-1 0,3-4 0,0-4 0,0-1 0,0-1 0,0 1 0,0 1 0,0-1 0,0 4 0,0-1 0,0 1 0,0 1 0,0 1 0,0 5 0,0 3 0,0 4 0,0 2 0,0 0 0,0-2 0,0-1 0,0-2 0,0-1 0,0 3 0,0 0 0,0 4 0,0-1 0,0 1 0,0-1 0,0 1 0,0-1 0,0 3 0,0 1 0,0 0 0,0-3 0,0-4 0,0-3 0,0-3 0,0 0 0,0-3 0,0 0 0,0-1 0,0 0 0,0-3 0,0-3 0,0-3 0,0-3 0,0 0 0,0 0 0,0-5 0,0-2 0,0-4 0,0 0 0,0 0 0,0 0 0,0-1 0,0 1 0,0 1 0,0 0 0,0 1 0,0-1 0,0 0 0,0 0 0,0-2 0,0-10 0,0 4 0,-4-12 0,-1 6 0,-1-3 0,0-5 0,3 1 0,0-1 0,-1 1 0,-1 3 0,-1 0 0,-1-1 0,0 1 0,1 0 0,-1 0 0,1 3 0,1 1 0,0 3 0,1 1 0,2 2 0,-1 0 0,1 1 0,1 0 0,0-1 0,-1 1 0,1 0 0,-1-1 0,-1 1 0,2 0 0,-2 1 0,1 0 0,0 1 0,-1 1 0,1 1 0,2 3 0,3 4 0,2 2 0,2 2 0,1 0 0,-1 1 0,1 1 0,0-1 0,-1-2 0,0 0 0,0-2 0,2 4 0,-4-5 0,3 7 0,-6-10 0,2 7 0,-1-6 0,0 1 0,-2-1 0,2-2 0,-1 1 0,3 1 0,-3-2 0,2 3 0,-1-1 0,-1-2 0,2 3 0,-2-3 0,1 1 0,-1-1 0,-1 0 0,-1-1 0,0-1 0,0 2 0,0-2 0,0 2 0,0-2 0,0 1 0,1 0 0,0 4 0,1-3 0,0 2 0,-1-3 0,0-2 0,1-6 0,-2-6 0,2-8 0,3-4 0,0-1 0,1-3 0,0 4 0,-2-1 0,2 4 0,-1 2 0,2 3 0,0 3 0,0 1 0,0 3 0,-1 0 0,0-1 0,0-1 0,-3 3 0,2-2 0,-3 5 0,2-4 0,-3 4 0,3-3 0,-3 4 0,1-1 0,-1 1 0,-1 0 0,1 0 0,0 2 0,1 2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7:59.961"/>
    </inkml:context>
    <inkml:brush xml:id="br0">
      <inkml:brushProperty name="width" value="0.05" units="cm"/>
      <inkml:brushProperty name="height" value="0.05" units="cm"/>
      <inkml:brushProperty name="color" value="#008C3A"/>
    </inkml:brush>
  </inkml:definitions>
  <inkml:trace contextRef="#ctx0" brushRef="#br0">111 1307 24575,'0'-24'0,"0"-8"0,0-9 0,0-7 0,0-3 0,0-4 0,0-3 0,0 0 0,0-2 0,0 5 0,0 4 0,0 6 0,0 6 0,0-1 0,0 3 0,-4 2 0,-2 5 0,1 4 0,1 2 0,3 3 0,-1 3 0,0 0 0,1 1 0,0-2 0,0-1 0,-1-3 0,0 0 0,0-2 0,2 1 0,0 1 0,0 0 0,0-1 0,0-2 0,0 3 0,0 0 0,0 2 0,0 4 0,0 0 0,0 3 0,0-1 0,0 2 0,0-1 0,0 6 0,0-2 0,0 4 0,0 0 0,-1 2 0,-2 2 0,1 2 0,-1 0 0,0 0 0,0 0 0,-2 0 0,1 3 0,-1 6 0,-1 7 0,0 7 0,-1 4 0,2-1 0,1 0 0,1-1 0,1-1 0,0-4 0,0-3 0,0-3 0,-3 0 0,3-7 0,-1-5 0,3-13 0,0-7 0,5-8 0,5-7 0,5-4 0,0 0 0,-4 5 0,-4 7 0,-3 9 0,0 8 0,4 4 0,-3 4 0,2 0 0,-3 0 0,1 2 0,1 4 0,2 4 0,0 4 0,3 0 0,-1-1 0,0-2 0,-1-3 0,1-1 0,-3-1 0,1-1 0,-3-2 0,1 2 0,-2-2 0,-1 0 0,-2-2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8:07.162"/>
    </inkml:context>
    <inkml:brush xml:id="br0">
      <inkml:brushProperty name="width" value="0.05" units="cm"/>
      <inkml:brushProperty name="height" value="0.05" units="cm"/>
      <inkml:brushProperty name="color" value="#008C3A"/>
    </inkml:brush>
  </inkml:definitions>
  <inkml:trace contextRef="#ctx0" brushRef="#br0">2 6 24575,'-2'-3'0,"4"1"0,4 2 0,5 0 0,6 0 0,2 0 0,3 0 0,2 1 0,3 3 0,3 0 0,1 2 0,2 0 0,3 1 0,3 2 0,5 2 0,2 1 0,0 1 0,-3-2 0,3-1 0,1-2 0,2-1 0,-1 3 0,-5-1 0,-4-1 0,1 0 0,-1-1 0,1 0 0,-1 2 0,48 10 0,-33-7 0,33 8 0,-44-11 0,-4-1 0,0-1 0,-2-1 0,-1-1 0,0-1 0,-1 1 0,5 0 0,1 2 0,0-2 0,2 2 0,-4-1 0,0 2 0,0 0 0,0-1 0,0 0 0,-3-1 0,-1 1 0,-3-1 0,-3-1 0,-1 1 0,-5-1 0,0 0 0,0 1 0,1-1 0,2-1 0,1 0 0,2 2 0,5 1 0,6 1 0,5 2 0,6 1 0,2 1 0,3 2 0,-4 1 0,-3 0 0,-6-2 0,-6 2 0,-6-1 0,-4 0 0,-5 0 0,-4-2 0,-1 1 0,-3-1 0,1 1 0,-1 2 0,1-2 0,-1 0 0,0-1 0,-1-1 0,-1 1 0,-1-1 0,2 2 0,-4-5 0,4 5 0,-5-3 0,3 1 0,2 2 0,-1-1 0,2 1 0,3 2 0,2 0 0,2 2 0,1 2 0,-1 0 0,-1-1 0,-2 1 0,1-1 0,-1 1 0,1 1 0,-1-1 0,-5 1 0,-1 0 0,-2 0 0,-1 2 0,-1 2 0,2-1 0,-3 0 0,0 2 0,0-1 0,-1 3 0,-1-2 0,-2 0 0,1-1 0,-1 0 0,0-1 0,-1 3 0,-2 0 0,0 0 0,0 0 0,0-3 0,0 2 0,0-2 0,0 0 0,0 0 0,-1-1 0,-3-2 0,-1-3 0,-4-3 0,-1 1 0,-1-1 0,0-1 0,1-1 0,-3 0 0,-2 3 0,-5 6 0,-5 6 0,-5 6 0,-5 5 0,-4 6 0,-1 3 0,0 5 0,1 2 0,3-1 0,3-5 0,5-5 0,4-6 0,4-1 0,1-3 0,2 1 0,0 5 0,0 2 0,1 3 0,1-4 0,3-3 0,1-3 0,2-1 0,0 3 0,1 4 0,2 11 0,-2 9 0,3 10 0,-1 0 0,0-4 0,4-2 0,0-3 0,2-1 0,0 2 0,0 2 0,0 5 0,0 5 0,0-2 0,0-6 0,0-4 0,0-5 0,0-2 0,0 1 0,0-5 0,0 0 0,0-3 0,0 4 0,0 6 0,0 10 0,0 14 0,0 6 0,0 6 0,0-3 0,0-5 0,0-5 0,0-4 0,0-7 0,2-9 0,0-9 0,1-9 0,-1-6 0,-2-3 0,0-6 0,0-4 0,0-2 0,0-4 0,0-1 0,0-3 0,0 0 0,0 1 0,0 1 0,0 1 0,0 4 0,0-1 0,0-1 0,0-3 0,0 1 0,0-7 0,0 3 0,0-6 0,0 1 0,0 0 0,0-1 0,0 0 0,0 1 0,0-3 0,0 3 0,0-2 0,0 1 0,0 0 0,0 0 0,0-2 0,0-1 0,-1-1 0,-2-5 0,-1-5 0,-3-7 0,-1-3 0,2-1 0,0 3 0,1 3 0,0 4 0,1-4 0,0 7 0,0-7 0,2 9 0,-2-6 0,-2 1 0,-8-8 0,-13-11 0,-11-6 0,-1 0 0,6 9 0,10 8 0,13 11 0,4 3 0,8 6 0,0 0 0,3 0 0,3 1 0,1 2 0,-1 2 0,1-1 0,0 2 0,0-1 0,1 1 0,0 0 0,-3 0 0,1-2 0,-2 0 0,0-2 0,1-1 0,-1 2 0,2 1 0,0 2 0,1 0 0,-1-1 0,0 1 0,0-1 0,-1 1 0,1 0 0,-2-1 0,0 1 0,-1 0 0,0-2 0,0 0 0,0 0 0,2 3 0,-3-4 0,2 2 0,-3-5 0,1 1 0,0 1 0,0 1 0,1 1 0,1 5 0,-2-6 0,4 6 0,-4-4 0,2 3 0,2 4 0,-2-7 0,1 4 0,-6-10 0,2 3 0,-2-2 0,1-4 0,-1 2 0,-1-8 0,0-1 0,0-4 0,3-2 0,0 0 0,4 1 0,0-1 0,-1 3 0,1-2 0,-2 1 0,2 0 0,0 1 0,-2 2 0,1 0 0,0 1 0,-2 0 0,2-2 0,-3 4 0,3-4 0,-5 6 0,1-4 0,0 3 0,0-1 0,1 0 0,0 3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8:22.412"/>
    </inkml:context>
    <inkml:brush xml:id="br0">
      <inkml:brushProperty name="width" value="0.05" units="cm"/>
      <inkml:brushProperty name="height" value="0.05" units="cm"/>
      <inkml:brushProperty name="color" value="#008C3A"/>
    </inkml:brush>
  </inkml:definitions>
  <inkml:trace contextRef="#ctx0" brushRef="#br0">20 3767 24575,'0'-32'0,"0"-16"0,0-23 0,0-22 0,0 42 0,0-1 0,0 0 0,0 1 0,0-46 0,0 14 0,0 10 0,0 11 0,0 4 0,-1 1 0,-1 5 0,0 0 0,-1 2 0,1 2 0,2 0 0,0 5 0,-2-3 0,0 2 0,-1-4 0,1-3 0,2 2 0,0 1 0,0 3 0,0 1 0,0 0 0,0-3 0,0-2 0,0-3 0,0-1 0,0 0 0,0 5 0,0 1 0,0 0 0,0 3 0,2-3 0,0 2 0,3 1 0,0-3 0,0 1 0,2-6 0,2-4 0,2-3 0,0-3 0,-1 2 0,0-5 0,0 3 0,1-5 0,1 3 0,0 5 0,2 3 0,0 9 0,0 3 0,1 5 0,0 3 0,2 0 0,-1 2 0,1-2 0,0 1 0,0 1 0,0 2 0,-2 4 0,-2 5 0,-1 4 0,2-1 0,-1 3 0,2-1 0,0 1 0,-1 3 0,1-2 0,0-2 0,-2 1 0,1 0 0,-3-2 0,-1 2 0,1-4 0,-1 1 0,0 2 0,-2 3 0,-2 4 0,0 1 0,-2 3 0,1 1 0,0 1 0,0 0 0,0 1 0,1 0 0,0 0 0,0-1 0,0-2 0,-1 0 0,0 0 0,-2 2 0,0 1 0,0 1 0,-1-1 0,-1 0 0,1 1 0,0 1 0,-1 0 0,1 0 0,-4 1 0,-4 2 0,-9 6 0,-6 5 0,-2 2 0,-2-1 0,4-2 0,0-1 0,2-1 0,4-3 0,3-1 0,6-1 0,2 2 0,2 2 0,2 3 0,0 2 0,0-6 0,0-6 0,0-9 0,3-6 0,4-3 0,3-1 0,6-1 0,2 1 0,3 4 0,-1 2 0,-2 5 0,-1 0 0,-3 2 0,1 1 0,-1 1 0,0 1 0,0-1 0,-3 0 0,-2 0 0,-2 1 0,-1 0 0,-1 1 0,0 0 0,-2 2 0,-1 4 0,-1 3 0,-1 4 0,0 4 0,0 1 0,0 1 0,0-1 0,0-2 0,0-4 0,0-3 0,0-5 0,0-1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8:26.479"/>
    </inkml:context>
    <inkml:brush xml:id="br0">
      <inkml:brushProperty name="width" value="0.05" units="cm"/>
      <inkml:brushProperty name="height" value="0.05" units="cm"/>
      <inkml:brushProperty name="color" value="#008C3A"/>
    </inkml:brush>
  </inkml:definitions>
  <inkml:trace contextRef="#ctx0" brushRef="#br0">0 1 24575,'17'0'0,"3"0"0,4 0 0,3 0 0,2 0 0,3 4 0,1 3 0,0 3 0,-1 1 0,-3-1 0,1 0 0,-1 1 0,-1-1 0,-1 0 0,-3-1 0,-3-1 0,0-2 0,-1 0 0,-2-1 0,-1 2 0,-3-1 0,1 0 0,-3 0 0,-1 0 0,-2-1 0,-3 0 0,1 0 0,-1 3 0,0 3 0,1 1 0,2 7 0,1 4 0,4 6 0,0 7 0,1 0 0,0 8 0,-2-1 0,-1-2 0,-2-1 0,1-4 0,-1 2 0,1 5 0,-2 1 0,-1 4 0,-2-1 0,1-2 0,-2-2 0,2-2 0,0 0 0,-1 4 0,0-3 0,1 1 0,1 2 0,2 0 0,1 7 0,1 2 0,-1 7 0,1 3 0,2 0 0,-2 3 0,1 2 0,2 3 0,-2 3 0,2 0 0,-4 0 0,1-3 0,-1-1 0,-1-3 0,-1-5 0,-1 2 0,-1 1 0,-1 5 0,0-2 0,-1 2 0,0 13 0,-1-19 0,-1-4 0,-3-12 0,0-9 0,0-4 0,0 1 0,0-1 0,0 5 0,0 2 0,0 1 0,0-3 0,0-5 0,0-4 0,0-1 0,0 4 0,0 5 0,0 0 0,0 1 0,0-5 0,0-5 0,0 1 0,0-1 0,0-1 0,0 2 0,0-1 0,0 1 0,0-1 0,0-6 0,0-3 0,0-5 0,0-5 0,-1-5 0,-4-7 0,-4-9 0,-5-7 0,-5-10 0,-3-5 0,-1-3 0,2 3 0,0-1 0,12 18 0,-1-3 0,8 15 0,4 3 0,8 9 0,9 12 0,8 7 0,3 5 0,0 1 0,-3-4 0,-5-4 0,-6-5 0,-5-6 0,-3-3 0,-5-3 0,2-4 0,-4-3 0,3-2 0,-2-1 0,1 0 0,-1 0 0,1 0 0,0 0 0,0 0 0,1-1 0,0-1 0,0-1 0,-1-3 0,1-5 0,-1-6 0,0-7 0,0-5 0,1-2 0,-1 2 0,0 3 0,0 7 0,-1 5 0,0 2 0,-2 6 0,0 1 0,0 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8:31.229"/>
    </inkml:context>
    <inkml:brush xml:id="br0">
      <inkml:brushProperty name="width" value="0.05" units="cm"/>
      <inkml:brushProperty name="height" value="0.05" units="cm"/>
      <inkml:brushProperty name="color" value="#008C3A"/>
    </inkml:brush>
  </inkml:definitions>
  <inkml:trace contextRef="#ctx0" brushRef="#br0">882 3865 24575,'2'-8'0,"0"-2"0,-2-7 0,0-7 0,0-4 0,0-3 0,0 0 0,0-4 0,0-5 0,0-2 0,0-2 0,0 1 0,0 3 0,0 1 0,0 1 0,0 2 0,0 3 0,0 4 0,0 4 0,0 3 0,0 3 0,0 0 0,0 0 0,0-2 0,0-3 0,0-4 0,0-3 0,0-3 0,0-5 0,0-3 0,0-3 0,0-2 0,0-1 0,0-2 0,0-3 0,0 1 0,0-1 0,0 0 0,0 3 0,-2-3 0,-2 0 0,-4-4 0,-3-3 0,1 0 0,0 1 0,0 3 0,0 3 0,-1 5 0,1 5 0,2 4 0,2 0 0,-1 2 0,1 1 0,-2 3 0,0 2 0,-1-2 0,0 3 0,0-4 0,-2-6 0,0-1 0,-2-7 0,0 0 0,2 4 0,0 1 0,1 7 0,1 0 0,0 0 0,0 2 0,0-1 0,1 3 0,-1 3 0,0-1 0,0 1 0,1 0 0,-2-1 0,1 3 0,-1-2 0,0-2 0,1-2 0,-1-3 0,0-2 0,1 2 0,1 2 0,2 4 0,0 3 0,-1 0 0,2 4 0,-1 0 0,0 3 0,2 3 0,-2-3 0,0 2 0,-1 0 0,0-1 0,1-1 0,1-2 0,-2-2 0,-1-1 0,-2 1 0,2 2 0,2 3 0,0 4 0,0 2 0,-2 1 0,1 0 0,-1 2 0,1-3 0,1 2 0,0 1 0,1 0 0,-1 1 0,0-1 0,-3-1 0,0-1 0,-1 0 0,-1-1 0,1 1 0,-1 1 0,2 1 0,0 1 0,1 3 0,1 1 0,1 1 0,0 1 0,0 0 0,0 0 0,0-1 0,-1 0 0,-1-4 0,1 3 0,-2-2 0,0 0 0,2 3 0,-4-2 0,3 3 0,-1-2 0,-2-1 0,0-1 0,1 1 0,-2-1 0,0 0 0,0 1 0,2 1 0,2 0 0,1 1 0,4 0 0,0 3 0,2 2 0,2 4 0,1 5 0,1 2 0,4 3 0,0-1 0,2 3 0,0 0 0,-3 1 0,-1-4 0,-1-3 0,-3-5 0,0-1 0,-1-3 0,0 1 0,0-3 0,0-6 0,0-4 0,0-9 0,0 0 0,0-2 0,0 0 0,-3 0 0,3 9 0,-3 0 0,3 8 0,0 0 0,0 1 0,0 0 0,0 1 0,3 1 0,4 1 0,2 0 0,2 0 0,0 0 0,-1 0 0,2-1 0,-1-1 0,-3-2 0,1-1 0,-7 1 0,1-1 0,-3 2 0,0 1 0,0 0 0,0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8:35.545"/>
    </inkml:context>
    <inkml:brush xml:id="br0">
      <inkml:brushProperty name="width" value="0.05" units="cm"/>
      <inkml:brushProperty name="height" value="0.05" units="cm"/>
      <inkml:brushProperty name="color" value="#008C3A"/>
    </inkml:brush>
  </inkml:definitions>
  <inkml:trace contextRef="#ctx0" brushRef="#br0">3439 2136 24575,'0'-39'0,"0"-28"0,0-28 0,0 40 0,-1-1 0,-2 3 0,-1 2 0,-8-35 0,-2 17 0,-2 16 0,3 9 0,-1 8 0,0 0 0,0 0 0,0-1 0,-2-6 0,-2-1 0,-1 0 0,-1 3 0,1 5 0,1 3 0,0 2 0,1 2 0,3 6 0,1 5 0,2 4 0,2 4 0,1 1 0,-4 1 0,-4-3 0,-6-4 0,-8-6 0,-4-3 0,-8-3 0,-2 0 0,0 2 0,3 1 0,-1 2 0,2 3 0,-2-1 0,-1 0 0,0 1 0,-1 2 0,0 3 0,1 3 0,3 4 0,1 0 0,-1 0 0,-3 2 0,-4-2 0,-6-1 0,-5-2 0,-2-3 0,-1-2 0,-3-2 0,-2 1 0,-5-3 0,-2-2 0,2 1 0,2 2 0,6 4 0,6 4 0,7 0 0,7 2 0,2 0 0,0-1 0,-1 1 0,0 0 0,3 0 0,7 2 0,4 0 0,5 2 0,2 0 0,-2 0 0,-1 0 0,-5-2 0,-1 0 0,-8-1 0,-2 0 0,-3 1 0,0 0 0,4-1 0,-1 0 0,-2 1 0,-2-1 0,-4-1 0,0 0 0,4-1 0,1 0 0,6 3 0,3 0 0,1 1 0,3 3 0,-1-2 0,0 2 0,3 0 0,2 1 0,2 1 0,4 0 0,1 0 0,-1 0 0,1 0 0,2 0 0,-3 0 0,2 0 0,1 0 0,0 0 0,4 0 0,1 0 0,3 0 0,3 0 0,-1 0 0,3 0 0,-1 0 0,4 1 0,2 8 0,5 8 0,4 9 0,2 4 0,-1-5 0,-2-5 0,-1-4 0,0-2 0,-4-5 0,2-1 0,-2-4 0,0 1 0,0 0 0,-2 0 0,-1-1 0,0-1 0,-1 1 0,0 0 0,0-19 0,0-10 0,-4-23 0,-4-5 0,-3 5 0,-3 8 0,2 11 0,2 9 0,4 6 0,3 6 0,1 3 0,2 2 0,0 0 0,0-1 0,0 1 0,0-2 0,1 0 0,4 0 0,9-1 0,13-3 0,19-2 0,11-2 0,3 3 0,-9 1 0,-14 3 0,-11 1 0,-10 3 0,-4 1 0,-3 1 0,-3 0 0,-2 0 0,-1 0 0,-1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7:05.878"/>
    </inkml:context>
    <inkml:brush xml:id="br0">
      <inkml:brushProperty name="width" value="0.05" units="cm"/>
      <inkml:brushProperty name="height" value="0.05" units="cm"/>
      <inkml:brushProperty name="color" value="#008C3A"/>
    </inkml:brush>
  </inkml:definitions>
  <inkml:trace contextRef="#ctx0" brushRef="#br0">5150 1 24575,'-33'0'0,"-11"0"0,-18 0 0,-6 0 0,2 0 0,10 0 0,11 0 0,6 0 0,-1 2 0,-5 4 0,-6 6 0,-6 2 0,1 0 0,-1-3 0,3 0 0,0-2 0,1-1 0,2-1 0,-3-1 0,3-1 0,4 0 0,3-2 0,8 2 0,2-3 0,6 1 0,2-2 0,2-1 0,2 0 0,-1 0 0,2 0 0,0 0 0,1 0 0,0 0 0,0 0 0,1 0 0,-3 0 0,-4 0 0,-6 0 0,-4 0 0,-4 0 0,1 0 0,0 0 0,1 0 0,1 0 0,1 0 0,0 0 0,-2 2 0,-1 1 0,2 0 0,1 1 0,-3-2 0,-2 2 0,-6 0 0,0-1 0,-1 2 0,-4 1 0,-3 0 0,3-1 0,4 0 0,5-2 0,4 2 0,-1 1 0,3 0 0,0 0 0,3-2 0,3-2 0,2 0 0,0 0 0,-1 0 0,1 1 0,0-1 0,1 1 0,2 1 0,0 0 0,-3 2 0,2-1 0,-5 1 0,-1-1 0,3-1 0,2 0 0,4-1 0,5 1 0,2-1 0,2 0 0,1-1 0,1 1 0,1 1 0,1 0 0,0 0 0,-1-1 0,2-1 0,0 1 0,-1-1 0,0 0 0,-4 0 0,-3 0 0,-2 0 0,-3 4 0,-1 3 0,-1 1 0,0 3 0,-2 1 0,1 1 0,-2 3 0,1-1 0,1 0 0,0-1 0,2 1 0,1-1 0,3-1 0,3 0 0,-1 0 0,0 0 0,0 1 0,1-2 0,0 1 0,-2 2 0,-1 1 0,-3 0 0,3 3 0,-3-1 0,2 2 0,-1 1 0,-2 0 0,1 2 0,-2 2 0,1 0 0,0 1 0,-2 2 0,-4 2 0,-1 1 0,-2 3 0,-2 1 0,3 0 0,0 2 0,1-2 0,1-1 0,0-1 0,3 0 0,0 1 0,2-2 0,0 2 0,-1 0 0,2 0 0,0 4 0,1-1 0,-1 0 0,0 0 0,1 5 0,-2 0 0,2 0 0,-1-1 0,2-4 0,2 1 0,2-1 0,2 0 0,0 4 0,3 2 0,-2 3 0,1 4 0,0 5 0,0 5 0,2 5 0,-2 2 0,2-4 0,0-3 0,3-8 0,2-6 0,-1-4 0,0-3 0,0-1 0,1-6 0,3-4 0,1-5 0,0-2 0,-1-1 0,1-3 0,1-2 0,0 0 0,0 0 0,0 1 0,-2 0 0,1 0 0,1-1 0,0 3 0,-1-1 0,1 2 0,-1 2 0,3 0 0,-2 3 0,0-2 0,1-1 0,0-2 0,1-1 0,-2-1 0,0 1 0,0 0 0,1 0 0,1 2 0,-1 0 0,-2 3 0,1 2 0,-3 3 0,2 1 0,0 2 0,-1 2 0,1-1 0,1 1 0,0 4 0,0 2 0,-1 3 0,1 0 0,-2-5 0,2-2 0,0 0 0,1-1 0,1 1 0,-2-2 0,-1-4 0,1-2 0,-1-1 0,3-4 0,0-4 0,0-1 0,0-1 0,0 1 0,0 1 0,0-1 0,0 4 0,0-1 0,0 1 0,0 1 0,0 1 0,0 5 0,0 3 0,0 4 0,0 2 0,0 0 0,0-2 0,0-1 0,0-2 0,0-1 0,0 3 0,0 0 0,0 4 0,0-1 0,0 1 0,0-1 0,0 1 0,0-1 0,0 3 0,0 1 0,0 0 0,0-3 0,0-4 0,0-3 0,0-3 0,0 0 0,0-3 0,0 0 0,0-1 0,0 0 0,0-3 0,0-3 0,0-3 0,0-3 0,0 0 0,0 0 0,0-5 0,0-2 0,0-4 0,0 0 0,0 0 0,0 0 0,0-1 0,0 1 0,0 1 0,0 0 0,0 1 0,0-1 0,0 0 0,0 0 0,0-2 0,0-10 0,0 4 0,-4-12 0,-1 6 0,-1-3 0,0-5 0,3 1 0,0-1 0,-1 1 0,-1 3 0,-1 0 0,-1-1 0,0 1 0,1 0 0,-1 0 0,1 3 0,1 1 0,0 3 0,1 1 0,2 2 0,-1 0 0,1 1 0,1 0 0,0-1 0,-1 1 0,1 0 0,-1-1 0,-1 1 0,2 0 0,-2 1 0,1 0 0,0 1 0,-1 1 0,1 1 0,2 3 0,3 4 0,2 2 0,2 2 0,1 0 0,-1 1 0,1 1 0,0-1 0,-1-2 0,0 0 0,0-2 0,2 4 0,-4-5 0,3 7 0,-6-10 0,2 7 0,-1-6 0,0 1 0,-2-1 0,2-2 0,-1 1 0,3 1 0,-3-2 0,2 3 0,-1-1 0,-1-2 0,2 3 0,-2-3 0,1 1 0,-1-1 0,-1 0 0,-1-1 0,0-1 0,0 2 0,0-2 0,0 2 0,0-2 0,0 1 0,1 0 0,0 4 0,1-3 0,0 2 0,-1-3 0,0-2 0,1-6 0,-2-6 0,2-8 0,3-4 0,0-1 0,1-3 0,0 4 0,-2-1 0,2 4 0,-1 2 0,2 3 0,0 3 0,0 1 0,0 3 0,-1 0 0,0-1 0,0-1 0,-3 3 0,2-2 0,-3 5 0,2-4 0,-3 4 0,3-3 0,-3 4 0,1-1 0,-1 1 0,-1 0 0,1 0 0,0 2 0,1 2 0,-1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7:16.744"/>
    </inkml:context>
    <inkml:brush xml:id="br0">
      <inkml:brushProperty name="width" value="0.05" units="cm"/>
      <inkml:brushProperty name="height" value="0.05" units="cm"/>
      <inkml:brushProperty name="color" value="#008C3A"/>
    </inkml:brush>
  </inkml:definitions>
  <inkml:trace contextRef="#ctx0" brushRef="#br0">1 3816 24575,'0'-8'0,"0"2"0,0-4 0,0 2 0,0-1 0,0-1 0,0 1 0,0-1 0,0-2 0,0-1 0,0-1 0,0 1 0,0 1 0,0 0 0,0-1 0,0-1 0,0 0 0,0 0 0,0-1 0,0 1 0,0-2 0,0-1 0,0-1 0,0-2 0,0 1 0,0-1 0,0 0 0,0 3 0,0 0 0,0 1 0,0-2 0,0 1 0,0-3 0,0 1 0,0 2 0,0 0 0,0 2 0,0-2 0,0-1 0,0-2 0,0-4 0,0-2 0,0-6 0,0-7 0,0-3 0,0-3 0,0 3 0,0 5 0,0 2 0,0 3 0,0 1 0,0 6 0,0 5 0,0 3 0,0 3 0,0 0 0,0 0 0,0-1 0,0 1 0,0 0 0,0-1 0,0 1 0,0-3 0,0-3 0,0-2 0,0-1 0,0 0 0,0 2 0,0 2 0,0 2 0,0 3 0,0 0 0,0-1 0,0 2 0,0 0 0,0 5 0,0-2 0,0 5 0,0-3 0,0 0 0,0-2 0,0-1 0,0-1 0,0 0 0,0-3 0,0-2 0,0-3 0,0-4 0,0 2 0,0-1 0,0 3 0,0 0 0,0 0 0,0-1 0,0-1 0,0 2 0,0-3 0,0 2 0,0 0 0,0 1 0,0-2 0,0-3 0,0-3 0,0-6 0,0-2 0,0-2 0,0 2 0,0 0 0,0-1 0,0-4 0,0-3 0,0 0 0,0 5 0,0 2 0,0 4 0,0-1 0,0 1 0,0 2 0,0 2 0,2 1 0,2 0 0,1-1 0,0-1 0,2 0 0,-1-1 0,1-1 0,1-1 0,-1-1 0,0-2 0,0 0 0,-1 2 0,1-2 0,1 3 0,0 2 0,1 1 0,0 3 0,0 0 0,0 1 0,-1 1 0,1 2 0,-2 0 0,3 0 0,0-2 0,1-1 0,0 0 0,-1 2 0,-1 3 0,0 1 0,0 2 0,1 1 0,0 1 0,-2-1 0,2 0 0,0-6 0,2-2 0,0-1 0,1-3 0,1 3 0,-1 0 0,0 3 0,-1 3 0,0 2 0,0 1 0,0 3 0,-2 0 0,0 1 0,2-1 0,-6 6 0,3-3 0,-4 3 0,1-2 0,5-3 0,-5 6 0,4-5 0,-5 6 0,2-3 0,1 0 0,2-2 0,-1 2 0,0 0 0,-2 0 0,-3 5 0,0 0 0,-1 1 0,1 0 0,-2 1 0,1 0 0,-1 1 0,1 0 0,-1-1 0,1 0 0,-1 0 0,2 0 0,-1 1 0,-1-1 0,1 1 0,-3-1 0,-3 1 0,-4 1 0,-8 0 0,-1 0 0,-2 3 0,-1 4 0,1 4 0,0 6 0,-2 2 0,-1-1 0,0 1 0,1-4 0,3 0 0,2-1 0,2-2 0,2-2 0,1-3 0,5-2 0,1 0 0,2-3 0,1-2 0,2-3 0,5-8 0,5-4 0,4-5 0,3 0 0,3 3 0,0 3 0,-1 4 0,-3 3 0,-2 0 0,-2 2 0,-1 2 0,-3 2 0,-4 0 0,-2-1 0,0-2 0,-1 2 0,1-3 0,0 4 0,1-3 0,0 2 0,1 0 0,0-3 0,1 2 0,-2-1 0,0 2 0,-1 0 0,-1 2 0,0 4 0,-1 3 0,-1 3 0,0 0 0,0 1 0,0-1 0,0 0 0,0-1 0,0-2 0,0-2 0,0-1 0,0 0 0,0 1 0,0-1 0,0 0 0,0 0 0,0 1 0,0 0 0,0-1 0,0 0 0,1 0 0,0-1 0,0 1 0,2 0 0,-2 1 0,1 0 0,-1 0 0,-1-1 0,0-1 0,0 0 0,0-1 0,1 0 0,1 0 0,0 0 0,0 1 0,-2 1 0,0 0 0,0-2 0,0-1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7:22.077"/>
    </inkml:context>
    <inkml:brush xml:id="br0">
      <inkml:brushProperty name="width" value="0.05" units="cm"/>
      <inkml:brushProperty name="height" value="0.05" units="cm"/>
      <inkml:brushProperty name="color" value="#008C3A"/>
    </inkml:brush>
  </inkml:definitions>
  <inkml:trace contextRef="#ctx0" brushRef="#br0">1 0 24575,'18'2'0,"4"3"0,8 6 0,5 3 0,-1 2 0,-1-1 0,-3-1 0,-2 1 0,-1 0 0,2-1 0,1 2 0,3-1 0,1 2 0,1-1 0,-2 0 0,1-2 0,1 0 0,-2 0 0,-2-1 0,-3 0 0,-5-2 0,-2 1 0,-4 0 0,-2-1 0,-1 1 0,0-1 0,1-1 0,-1 1 0,0-2 0,-1 1 0,0-2 0,-2 2 0,0-1 0,1 1 0,-1 1 0,1 0 0,-1 2 0,-2-1 0,1 3 0,0-1 0,-1 0 0,0 1 0,1 2 0,0 3 0,1 2 0,0 1 0,0 0 0,-3-3 0,0-1 0,0-2 0,0-2 0,-1 2 0,1 0 0,0 1 0,0-2 0,0 0 0,0 2 0,1 2 0,0 3 0,-1 1 0,0 0 0,-1 0 0,0 1 0,0 1 0,1 4 0,1 1 0,-2 2 0,-1-1 0,-1-4 0,0-1 0,-1-6 0,-1 0 0,0-1 0,0 0 0,0 0 0,-1-1 0,-1 1 0,1 1 0,-2 2 0,0 2 0,0 1 0,0 0 0,0-3 0,0-2 0,0-1 0,0 1 0,0-1 0,0 1 0,0 0 0,0-4 0,0 0 0,0-3 0,0 1 0,0-1 0,0 1 0,0-1 0,0-2 0,0 3 0,0-7 0,0 5 0,0-4 0,0 4 0,0 1 0,0 2 0,0 2 0,0 0 0,0-1 0,0-2 0,0 1 0,0-7 0,0 2 0,0-8 0,0 1 0,0-1 0,0 1 0,0 0 0,0-1 0,0 0 0,-1-2 0,0-4 0,-3-4 0,-5-8 0,-3-5 0,-5-4 0,-4-4 0,0 0 0,2 1 0,2 4 0,5 5 0,3 6 0,3 3 0,2 4 0,2-2 0,0 3 0,-1-2 0,1 0 0,-1-1 0,-1-3 0,3 4 0,-4-2 0,5 8 0,6 11 0,4 2 0,6 11 0,0-4 0,-1 1 0,-1-1 0,-3 0 0,-3-2 0,1-1 0,-6-8 0,5 2 0,-7-7 0,4 3 0,-1-2 0,2 2 0,2 0 0,-1 0 0,-2 0 0,1-1 0,-1 1 0,1-1 0,0 3 0,-2-4 0,1 2 0,-1-2 0,1-1 0,-2 0 0,1-2 0,0-2 0,0 0 0,0-1 0,1-1 0,1-2 0,1-3 0,3-2 0,1-2 0,1 0 0,0 0 0,0-2 0,-1 2 0,-1-1 0,-1 3 0,-1 2 0,-2 0 0,-2 3 0,0-1 0,-2 2 0,0 1 0,0-1 0,-1 2 0,1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7:27.410"/>
    </inkml:context>
    <inkml:brush xml:id="br0">
      <inkml:brushProperty name="width" value="0.05" units="cm"/>
      <inkml:brushProperty name="height" value="0.05" units="cm"/>
      <inkml:brushProperty name="color" value="#008C3A"/>
    </inkml:brush>
  </inkml:definitions>
  <inkml:trace contextRef="#ctx0" brushRef="#br0">1178 1997 24575,'0'-9'0,"0"-1"0,0-3 0,-2-1 0,0-1 0,0 3 0,-1-1 0,0 1 0,-1 0 0,-1-5 0,2 0 0,1-1 0,0 0 0,2-1 0,0-1 0,0-1 0,0 2 0,0 4 0,0-2 0,0 6 0,0-2 0,0 7 0,0-1 0,0 1 0,0 0 0,0-1 0,0-1 0,0-1 0,0 2 0,0-2 0,0 2 0,0-4 0,0 0 0,0 0 0,0-4 0,0-1 0,0-4 0,0-3 0,0 2 0,0-4 0,0 2 0,0-2 0,0-2 0,0-4 0,0-1 0,0-1 0,0-3 0,0 3 0,-2 1 0,0 6 0,-2 3 0,-1 0 0,0 0 0,-3-6 0,0-1 0,-2-2 0,-2-4 0,-2-1 0,1-5 0,1 1 0,1 2 0,2 5 0,-2 6 0,0 0 0,-2 4 0,1 0 0,-2 0 0,1 0 0,-1-1 0,0 2 0,2 4 0,0 2 0,1 4 0,2 3 0,0 1 0,2 1 0,-1-1 0,1 0 0,-2 0 0,0 1 0,0 1 0,-1 0 0,0-2 0,-3 0 0,-1-2 0,-2-1 0,-1 1 0,-1-1 0,-2-1 0,-1 0 0,-2 1 0,-1 2 0,3 3 0,1-1 0,2 0 0,-3-1 0,0 0 0,0 0 0,-1 0 0,-1-1 0,-1 0 0,-3 0 0,4 1 0,3 2 0,2 1 0,0-1 0,0 0 0,1-1 0,1 0 0,2 1 0,0 1 0,1 1 0,1 1 0,-2 0 0,5 0 0,-3-1 0,5 1 0,-2 0 0,-4-2 0,5 4 0,-3-2 0,5 2 0,-1-1 0,-1-1 0,-1 0 0,1 1 0,-1 0 0,-2-4 0,4 3 0,-5-3 0,1 3 0,3 0 0,-7-1 0,6 0 0,-4 0 0,2 2 0,2 1 0,4 3 0,3 0 0,2 2 0,0 3 0,1 2 0,2 3 0,2 1 0,2 1 0,0 1 0,0-1 0,-1 0 0,-1-2 0,0-2 0,-2 0 0,1-3 0,0 0 0,0 1 0,1 0 0,-2-1 0,-2-3 0,0-4 0,-1-9 0,0-7 0,-2-5 0,0-5 0,-1 4 0,-4 0 0,5 11 0,-3 0 0,5 8 0,0-2 0,0 1 0,0 1 0,0 1 0,0 0 0,0 1 0,0 0 0,0-1 0,0 1 0,0-1 0,0 1 0,0-1 0,-1 0 0,1 0 0,1 0 0,4 2 0,5 1 0,3 0 0,1 0 0,0 0 0,-1 0 0,-3 0 0,-1-2 0,-2 1 0,1-4 0,-3 1 0,3 0 0,-5 1 0,2 0 0,0 0 0,-1 0 0,0 2 0,-1-1 0,-2 1 0,1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7:16.744"/>
    </inkml:context>
    <inkml:brush xml:id="br0">
      <inkml:brushProperty name="width" value="0.05" units="cm"/>
      <inkml:brushProperty name="height" value="0.05" units="cm"/>
      <inkml:brushProperty name="color" value="#008C3A"/>
    </inkml:brush>
  </inkml:definitions>
  <inkml:trace contextRef="#ctx0" brushRef="#br0">1 3816 24575,'0'-8'0,"0"2"0,0-4 0,0 2 0,0-1 0,0-1 0,0 1 0,0-1 0,0-2 0,0-1 0,0-1 0,0 1 0,0 1 0,0 0 0,0-1 0,0-1 0,0 0 0,0 0 0,0-1 0,0 1 0,0-2 0,0-1 0,0-1 0,0-2 0,0 1 0,0-1 0,0 0 0,0 3 0,0 0 0,0 1 0,0-2 0,0 1 0,0-3 0,0 1 0,0 2 0,0 0 0,0 2 0,0-2 0,0-1 0,0-2 0,0-4 0,0-2 0,0-6 0,0-7 0,0-3 0,0-3 0,0 3 0,0 5 0,0 2 0,0 3 0,0 1 0,0 6 0,0 5 0,0 3 0,0 3 0,0 0 0,0 0 0,0-1 0,0 1 0,0 0 0,0-1 0,0 1 0,0-3 0,0-3 0,0-2 0,0-1 0,0 0 0,0 2 0,0 2 0,0 2 0,0 3 0,0 0 0,0-1 0,0 2 0,0 0 0,0 5 0,0-2 0,0 5 0,0-3 0,0 0 0,0-2 0,0-1 0,0-1 0,0 0 0,0-3 0,0-2 0,0-3 0,0-4 0,0 2 0,0-1 0,0 3 0,0 0 0,0 0 0,0-1 0,0-1 0,0 2 0,0-3 0,0 2 0,0 0 0,0 1 0,0-2 0,0-3 0,0-3 0,0-6 0,0-2 0,0-2 0,0 2 0,0 0 0,0-1 0,0-4 0,0-3 0,0 0 0,0 5 0,0 2 0,0 4 0,0-1 0,0 1 0,0 2 0,0 2 0,2 1 0,2 0 0,1-1 0,0-1 0,2 0 0,-1-1 0,1-1 0,1-1 0,-1-1 0,0-2 0,0 0 0,-1 2 0,1-2 0,1 3 0,0 2 0,1 1 0,0 3 0,0 0 0,0 1 0,-1 1 0,1 2 0,-2 0 0,3 0 0,0-2 0,1-1 0,0 0 0,-1 2 0,-1 3 0,0 1 0,0 2 0,1 1 0,0 1 0,-2-1 0,2 0 0,0-6 0,2-2 0,0-1 0,1-3 0,1 3 0,-1 0 0,0 3 0,-1 3 0,0 2 0,0 1 0,0 3 0,-2 0 0,0 1 0,2-1 0,-6 6 0,3-3 0,-4 3 0,1-2 0,5-3 0,-5 6 0,4-5 0,-5 6 0,2-3 0,1 0 0,2-2 0,-1 2 0,0 0 0,-2 0 0,-3 5 0,0 0 0,-1 1 0,1 0 0,-2 1 0,1 0 0,-1 1 0,1 0 0,-1-1 0,1 0 0,-1 0 0,2 0 0,-1 1 0,-1-1 0,1 1 0,-3-1 0,-3 1 0,-4 1 0,-8 0 0,-1 0 0,-2 3 0,-1 4 0,1 4 0,0 6 0,-2 2 0,-1-1 0,0 1 0,1-4 0,3 0 0,2-1 0,2-2 0,2-2 0,1-3 0,5-2 0,1 0 0,2-3 0,1-2 0,2-3 0,5-8 0,5-4 0,4-5 0,3 0 0,3 3 0,0 3 0,-1 4 0,-3 3 0,-2 0 0,-2 2 0,-1 2 0,-3 2 0,-4 0 0,-2-1 0,0-2 0,-1 2 0,1-3 0,0 4 0,1-3 0,0 2 0,1 0 0,0-3 0,1 2 0,-2-1 0,0 2 0,-1 0 0,-1 2 0,0 4 0,-1 3 0,-1 3 0,0 0 0,0 1 0,0-1 0,0 0 0,0-1 0,0-2 0,0-2 0,0-1 0,0 0 0,0 1 0,0-1 0,0 0 0,0 0 0,0 1 0,0 0 0,0-1 0,0 0 0,1 0 0,0-1 0,0 1 0,2 0 0,-2 1 0,1 0 0,-1 0 0,-1-1 0,0-1 0,0 0 0,0-1 0,1 0 0,1 0 0,0 0 0,0 1 0,-2 1 0,0 0 0,0-2 0,0-1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7:33.462"/>
    </inkml:context>
    <inkml:brush xml:id="br0">
      <inkml:brushProperty name="width" value="0.05" units="cm"/>
      <inkml:brushProperty name="height" value="0.05" units="cm"/>
      <inkml:brushProperty name="color" value="#008C3A"/>
    </inkml:brush>
  </inkml:definitions>
  <inkml:trace contextRef="#ctx0" brushRef="#br0">1 1551 24575,'0'-13'0,"2"-1"0,5-3 0,3 0 0,4-1 0,3 1 0,4-2 0,3 0 0,4-4 0,-1-2 0,0 0 0,0-1 0,-1-1 0,0 3 0,-2 1 0,-3 2 0,-1 2 0,-1 3 0,-1 3 0,-1 2 0,-3 0 0,1 0 0,-1-1 0,0 1 0,0 0 0,-1-1 0,0 1 0,-1-1 0,1-1 0,1 0 0,0-1 0,3-1 0,3 0 0,3-4 0,3 0 0,2-1 0,-2 1 0,1 2 0,-3 2 0,0 1 0,2 0 0,0 1 0,1-1 0,0 1 0,3-2 0,1 0 0,0 1 0,-1-1 0,-4 3 0,-3-1 0,-2 2 0,1 0 0,-1 1 0,1-1 0,-1 2 0,-1-1 0,0 1 0,0-1 0,2 0 0,-2-1 0,4-1 0,0 1 0,0-1 0,2 0 0,1 1 0,3-2 0,4 1 0,4 0 0,3-3 0,0 1 0,0 1 0,3-2 0,4 1 0,9-2 0,0-1 0,-1 2 0,-5 1 0,-8 3 0,3 2 0,-2-1 0,4 0 0,4 1 0,2-1 0,4 1 0,4 0 0,3 1 0,-1 2 0,-1 4 0,-9 0 0,-6-1 0,-8 1 0,-6 0 0,-1 1 0,-1 1 0,1-2 0,1-1 0,0-2 0,-2 0 0,-1-1 0,-2-1 0,1 0 0,-1 0 0,1 0 0,3 0 0,1-2 0,2-1 0,2-2 0,-1 1 0,2 1 0,0 2 0,-2 1 0,-2 2 0,-5 0 0,-4 1 0,-5 0 0,-1-1 0,-1-1 0,1 0 0,0-1 0,-1 0 0,0 1 0,-2-1 0,1 0 0,1 0 0,1-1 0,4 2 0,2 1 0,-3 1 0,-2 1 0,-1-1 0,-2 2 0,-1 1 0,-2 1 0,-2 0 0,-3 0 0,-4 0 0,-1 0 0,-1 0 0,-1 0 0,0 0 0,0 0 0,-1 0 0,1 0 0,1 0 0,1-3 0,-1 2 0,0-2 0,-1 3 0,-1 0 0,-11-2 0,-5-1 0,-13-2 0,-2-1 0,-3 2 0,2 0 0,3 0 0,5-1 0,6-1 0,-1-1 0,10 4 0,-4-2 0,6 2 0,0 0 0,1-1 0,1 2 0,-1-1 0,1 3 0,2 0 0,13 0 0,7 5 0,12 2 0,3 2 0,2 2 0,1-3 0,0-4 0,-3-2 0,-7-2 0,-3 0 0,-3 0 0,-1 0 0,1 0 0,-4 0 0,-1 0 0,-4 0 0,-5 1 0,-3 1 0,-3 0 0,-1 1 0,0 2 0,-2 2 0,-3 3 0,-6 3 0,-8 3 0,-7 3 0,-4 4 0,-2 0 0,2-4 0,7-4 0,6-4 0,6-6 0,4-1 0,2-3 0,4 0 0,-1-1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7:39.244"/>
    </inkml:context>
    <inkml:brush xml:id="br0">
      <inkml:brushProperty name="width" value="0.05" units="cm"/>
      <inkml:brushProperty name="height" value="0.05" units="cm"/>
      <inkml:brushProperty name="color" value="#008C3A"/>
    </inkml:brush>
  </inkml:definitions>
  <inkml:trace contextRef="#ctx0" brushRef="#br0">1484 0 24575,'-12'2'0,"-5"4"0,-3 6 0,-7 7 0,-4 5 0,-2 4 0,-2 3 0,1 1 0,-2 3 0,-1 1 0,-2 1 0,-1 0 0,2-1 0,1-1 0,2-1 0,2-1 0,4-1 0,2 0 0,1 1 0,-1 3 0,-3 4 0,-3 5 0,-1 2 0,2-2 0,2-3 0,6-3 0,0 1 0,2 0 0,-1 4 0,0 5 0,-1 8 0,-1 3 0,0 2 0,-1 0 0,2-1 0,2-4 0,2-4 0,1 1 0,0 1 0,2 3 0,-3 0 0,0 4 0,1 1 0,-2 3 0,-1 10 0,1 1 0,-1 5 0,4-7 0,3-11 0,1-8 0,5-5 0,0-1 0,2-1 0,1 2 0,-2 1 0,2-2 0,0 3 0,0 1 0,0 3 0,1 5 0,-1 9 0,0 6 0,2 2 0,0 1 0,3-4 0,1-5 0,0-8 0,0-11 0,0-9 0,0-2 0,0-2 0,0 5 0,0 4 0,1 8 0,2 6 0,3 1 0,4-1 0,2-7 0,-2-7 0,-1-8 0,-4-11 0,0-3 0,-1-2 0,-1 1 0,1 1 0,-2 0 0,2-1 0,-3 1 0,1-1 0,1 1 0,0 7 0,2 9 0,0 9 0,1 7 0,-1 4 0,-1 2 0,1-4 0,-2-2 0,0-10 0,-2-6 0,-1-8 0,0-7 0,0-4 0,0-6 0,0 0 0,0-2 0,0-2 0,0 0 0,0-2 0,0-4 0,0 1 0,0-2 0,0 1 0,0 0 0,0 0 0,0-2 0,0 0 0,0-2 0,0 0 0,0 0 0,0 1 0,0 0 0,0 0 0,0-1 0,0 1 0,0-1 0,0 1 0,0-2 0,-3-6 0,-5-6 0,-4-7 0,-2-3 0,1-3 0,3 4 0,3 3 0,3 4 0,2 4 0,2 1 0,0 2 0,0 1 0,0 0 0,0-2 0,-1 1 0,-1-2 0,-1 0 0,-1 1 0,-1 1 0,0 3 0,-1 0 0,-4-1 0,-4-3 0,-6-3 0,0-3 0,1 1 0,5 1 0,6 3 0,2 2 0,2 1 0,2 3 0,0 2 0,4 5 0,0-2 0,6 6 0,1-1 0,4 4 0,2 4 0,0 0 0,0 4 0,-1-1 0,-2-2 0,-4-2 0,-1-5 0,-5-4 0,2-1 0,-2-1 0,1 1 0,1 0 0,0 0 0,2-1 0,-2-1 0,2-1 0,0 2 0,-2-1 0,4 3 0,-6-4 0,3 2 0,0 0 0,0-1 0,1-1 0,0 3 0,-1-4 0,1 4 0,-3-3 0,0 1 0,0-1 0,-2 0 0,2-1 0,-1 1 0,1-1 0,0 1 0,0 0 0,3-2 0,-2 0 0,3-1 0,-2 0 0,0-4 0,2-6 0,1-4 0,1-3 0,-1 1 0,-1-1 0,0 0 0,-1-1 0,1 1 0,1 3 0,-1 2 0,0 0 0,0-1 0,2 0 0,1-1 0,-1 1 0,-1 0 0,-3 7 0,-2 0 0,-2 5 0,1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7:44.345"/>
    </inkml:context>
    <inkml:brush xml:id="br0">
      <inkml:brushProperty name="width" value="0.05" units="cm"/>
      <inkml:brushProperty name="height" value="0.05" units="cm"/>
      <inkml:brushProperty name="color" value="#008C3A"/>
    </inkml:brush>
  </inkml:definitions>
  <inkml:trace contextRef="#ctx0" brushRef="#br0">59 3718 24575,'0'-12'0,"0"6"0,-1-6 0,-1 4 0,0-2 0,1-1 0,0 2 0,1 0 0,0 2 0,-3-4 0,2 5 0,-2-4 0,3 5 0,0-3 0,0 0 0,0-2 0,0-2 0,0-3 0,0-4 0,0-6 0,0-3 0,0-3 0,0 3 0,0 2 0,0 3 0,0 2 0,0-2 0,0-1 0,0-2 0,0-1 0,0-1 0,0 0 0,-2-4 0,-1 2 0,1-1 0,0-1 0,2-1 0,0-4 0,-2-2 0,-1 3 0,0 3 0,0 2 0,1 3 0,0-2 0,1-4 0,1-2 0,-1-3 0,-1 2 0,-1 4 0,1 1 0,0 4 0,2-3 0,0-2 0,0-2 0,0-3 0,0-5 0,0 1 0,0 1 0,0 2 0,0 2 0,0-2 0,0-1 0,-2 1 0,0-4 0,-1-1 0,1-4 0,2 0 0,0 4 0,0 1 0,0 3 0,0-3 0,0-5 0,0-4 0,0-6 0,0 1 0,1-1 0,3 2 0,3 2 0,4 3 0,-1 4 0,-1 5 0,-2 2 0,-2 2 0,2-3 0,0-4 0,3-3 0,-2 3 0,2 8 0,0 4 0,-1 5 0,1-2 0,0-1 0,1 1 0,2-3 0,3 0 0,1-1 0,2-5 0,1-2 0,-1 2 0,1-1 0,-2 6 0,0 4 0,0 1 0,-2 3 0,1 1 0,-1 2 0,-1 0 0,-1 3 0,0-2 0,-2 2 0,1 4 0,-3 3 0,0 1 0,-2 5 0,1-3 0,-3 2 0,2-2 0,1-5 0,-4 7 0,3-4 0,-3 4 0,2-3 0,0 1 0,0-1 0,-1 0 0,0 1 0,-1 1 0,-1 3 0,-1 1 0,-2 3 0,0-2 0,0 1 0,1-2 0,1-1 0,0-3 0,1-5 0,0 6 0,0-4 0,-2 8 0,0-1 0,-1 2 0,1 1 0,-1 1 0,-10 5 0,-7 7 0,-15 10 0,-12 4 0,-6 1 0,-1-3 0,10-5 0,9-4 0,16-6 0,4-1 0,9-3 0,-1 2 0,1 0 0,2-3 0,7-3 0,8-6 0,8-5 0,7-3 0,4 3 0,3 1 0,1 2 0,-5 0 0,-5-1 0,-8 1 0,-7 0 0,-7 2 0,-2 1 0,-2 1 0,-1 0 0,1 2 0,1 0 0,0 2 0,2 0 0,0 0 0,1 0 0,-1 3 0,-1 3 0,1 5 0,1 3 0,1 0 0,-2 1 0,-1-1 0,-1 0 0,0-3 0,1-2 0,0-2 0,-1-2 0,-1 0 0,0-2 0,-1 0 0,4 1 0,-2-2 0,1-1 0,-3-1 0,1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7:48.277"/>
    </inkml:context>
    <inkml:brush xml:id="br0">
      <inkml:brushProperty name="width" value="0.05" units="cm"/>
      <inkml:brushProperty name="height" value="0.05" units="cm"/>
      <inkml:brushProperty name="color" value="#008C3A"/>
    </inkml:brush>
  </inkml:definitions>
  <inkml:trace contextRef="#ctx0" brushRef="#br0">1 1 24575,'35'0'0,"0"0"0,5 1 0,-3 6 0,-6 6 0,1 6 0,-2 6 0,-1-2 0,-1-1 0,-1-3 0,-3-3 0,-3-1 0,-1-1 0,-1-2 0,1 2 0,2-1 0,-1 1 0,-2-1 0,-2 1 0,0 0 0,1 1 0,-1 0 0,0 0 0,-2-1 0,2 1 0,0 0 0,1 0 0,-1 3 0,-2-1 0,1 4 0,0-1 0,-1 0 0,1 2 0,-2-2 0,1 3 0,-1 0 0,-1-1 0,-1 1 0,0 0 0,-1-1 0,0 3 0,-1 0 0,0 1 0,0 1 0,1 1 0,0 10 0,0 7 0,1 4 0,1 3 0,-1-4 0,-2-2 0,-2 0 0,-1-2 0,1 0 0,-2-6 0,1-1 0,-2-4 0,-3-3 0,1 0 0,0-3 0,-1 1 0,2-3 0,-1 0 0,1-3 0,-1-1 0,-1-1 0,-1-2 0,1-1 0,0 0 0,0 0 0,-1 4 0,-1 4 0,2 1 0,0 1 0,-1-4 0,1-6 0,-2-3 0,0-4 0,0-3 0,0-4 0,0 0 0,0 1 0,-1-3 0,-1-4 0,-2-9 0,-3-8 0,-5-8 0,-3-1 0,-1 2 0,1 1 0,3 5 0,3 5 0,1 2 0,3 4 0,0 2 0,2 1 0,0 3 0,0 1 0,1 2 0,-1 1 0,1 1 0,3 2 0,5 7 0,6 8 0,5 8 0,5 6 0,-1 1 0,-3-4 0,-3-6 0,-4-6 0,-1-3 0,0-2 0,-1-1 0,0-2 0,-1-2 0,-1 2 0,-3-5 0,2 2 0,-2-2 0,0 1 0,-1 1 0,1-1 0,1 1 0,0 0 0,0 0 0,0 1 0,-3-2 0,2 1 0,-2-5 0,2 0 0,0-1 0,-1-1 0,0-6 0,-1-7 0,1-8 0,0-4 0,0 0 0,1 2 0,-2 4 0,0 3 0,1 5 0,-1 1 0,0 4 0,0 3 0,0-1 0,-1 3 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7:53.194"/>
    </inkml:context>
    <inkml:brush xml:id="br0">
      <inkml:brushProperty name="width" value="0.05" units="cm"/>
      <inkml:brushProperty name="height" value="0.05" units="cm"/>
      <inkml:brushProperty name="color" value="#008C3A"/>
    </inkml:brush>
  </inkml:definitions>
  <inkml:trace contextRef="#ctx0" brushRef="#br0">1112 2013 24575,'0'-8'0,"0"2"0,0-3 0,0 0 0,0-4 0,0-1 0,0-1 0,0 1 0,0 0 0,0 0 0,0 2 0,0-3 0,0 7 0,0-2 0,0 5 0,0-1 0,0-1 0,0-3 0,-1 1 0,-1-2 0,0-2 0,1 0 0,1-25 0,-2 12 0,0-19 0,-1 20 0,-1 1 0,1 0 0,0 0 0,-1-7 0,1-1 0,-1-2 0,0 0 0,0 6 0,0 3 0,0 1 0,-2 0 0,1-3 0,-1 0 0,1 1 0,0-1 0,0 2 0,0 3 0,1-1 0,-2 0 0,0-1 0,-1-3 0,-2 0 0,-1-3 0,-1-4 0,-1-4 0,1 1 0,0 1 0,2 5 0,0 4 0,0 2 0,1 4 0,-1 1 0,1 2 0,-2 4 0,1 0 0,2-1 0,-1 1 0,0-3 0,-3-5 0,-4-2 0,0-2 0,0 3 0,1 1 0,1 3 0,1 1 0,-2-1 0,1 1 0,0 0 0,0 2 0,1 3 0,1 1 0,0-1 0,0-3 0,-1 0 0,0 0 0,-2 1 0,-2 3 0,-1-2 0,-1 1 0,-2 1 0,-4-2 0,0 0 0,0 1 0,1 0 0,0 3 0,1 1 0,-1 2 0,0-1 0,1 0 0,-1 1 0,3-1 0,0 1 0,1-1 0,2 0 0,0 2 0,2 1 0,1-1 0,0 0 0,1-2 0,2 1 0,1 1 0,0 1 0,2 0 0,-1-1 0,0 0 0,1 0 0,-1 1 0,0 1 0,1-1 0,1 1 0,-1-1 0,0-2 0,3 3 0,-2 0 0,0 1 0,2 2 0,-2-2 0,2 3 0,0 0 0,1 0 0,2 1 0,1 3 0,2 1 0,2 4 0,2 2 0,1 2 0,1 1 0,1 3 0,1 1 0,0 3 0,-1-1 0,-1-3 0,-1-1 0,0-3 0,-1 0 0,0-2 0,-1-2 0,-1-1 0,0-4 0,-2-4 0,0-6 0,-2-11 0,-2-8 0,-3-10 0,-3-3 0,-2 2 0,0 6 0,5 4 0,2 14 0,2 0 0,2 7 0,0 0 0,0-1 0,1 3 0,3 0 0,0 2 0,4-1 0,0 0 0,-1 0 0,1 1 0,-2 1 0,1 0 0,1 0 0,-1 0 0,1 0 0,-1 0 0,-1 0 0,-1 0 0,0 0 0,-1 0 0,2 0 0,-3 0 0,0 0 0,0 0 0,-1 0 0,1 0 0,-2 0 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7:59.961"/>
    </inkml:context>
    <inkml:brush xml:id="br0">
      <inkml:brushProperty name="width" value="0.05" units="cm"/>
      <inkml:brushProperty name="height" value="0.05" units="cm"/>
      <inkml:brushProperty name="color" value="#008C3A"/>
    </inkml:brush>
  </inkml:definitions>
  <inkml:trace contextRef="#ctx0" brushRef="#br0">111 1307 24575,'0'-24'0,"0"-8"0,0-9 0,0-7 0,0-3 0,0-4 0,0-3 0,0 0 0,0-2 0,0 5 0,0 4 0,0 6 0,0 6 0,0-1 0,0 3 0,-4 2 0,-2 5 0,1 4 0,1 2 0,3 3 0,-1 3 0,0 0 0,1 1 0,0-2 0,0-1 0,-1-3 0,0 0 0,0-2 0,2 1 0,0 1 0,0 0 0,0-1 0,0-2 0,0 3 0,0 0 0,0 2 0,0 4 0,0 0 0,0 3 0,0-1 0,0 2 0,0-1 0,0 6 0,0-2 0,0 4 0,0 0 0,-1 2 0,-2 2 0,1 2 0,-1 0 0,0 0 0,0 0 0,-2 0 0,1 3 0,-1 6 0,-1 7 0,0 7 0,-1 4 0,2-1 0,1 0 0,1-1 0,1-1 0,0-4 0,0-3 0,0-3 0,-3 0 0,3-7 0,-1-5 0,3-13 0,0-7 0,5-8 0,5-7 0,5-4 0,0 0 0,-4 5 0,-4 7 0,-3 9 0,0 8 0,4 4 0,-3 4 0,2 0 0,-3 0 0,1 2 0,1 4 0,2 4 0,0 4 0,3 0 0,-1-1 0,0-2 0,-1-3 0,1-1 0,-3-1 0,1-1 0,-3-2 0,1 2 0,-2-2 0,-1 0 0,-2-2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8:07.162"/>
    </inkml:context>
    <inkml:brush xml:id="br0">
      <inkml:brushProperty name="width" value="0.05" units="cm"/>
      <inkml:brushProperty name="height" value="0.05" units="cm"/>
      <inkml:brushProperty name="color" value="#008C3A"/>
    </inkml:brush>
  </inkml:definitions>
  <inkml:trace contextRef="#ctx0" brushRef="#br0">2 6 24575,'-2'-3'0,"4"1"0,4 2 0,5 0 0,6 0 0,2 0 0,3 0 0,2 1 0,3 3 0,3 0 0,1 2 0,2 0 0,3 1 0,3 2 0,5 2 0,2 1 0,0 1 0,-3-2 0,3-1 0,1-2 0,2-1 0,-1 3 0,-5-1 0,-4-1 0,1 0 0,-1-1 0,1 0 0,-1 2 0,48 10 0,-33-7 0,33 8 0,-44-11 0,-4-1 0,0-1 0,-2-1 0,-1-1 0,0-1 0,-1 1 0,5 0 0,1 2 0,0-2 0,2 2 0,-4-1 0,0 2 0,0 0 0,0-1 0,0 0 0,-3-1 0,-1 1 0,-3-1 0,-3-1 0,-1 1 0,-5-1 0,0 0 0,0 1 0,1-1 0,2-1 0,1 0 0,2 2 0,5 1 0,6 1 0,5 2 0,6 1 0,2 1 0,3 2 0,-4 1 0,-3 0 0,-6-2 0,-6 2 0,-6-1 0,-4 0 0,-5 0 0,-4-2 0,-1 1 0,-3-1 0,1 1 0,-1 2 0,1-2 0,-1 0 0,0-1 0,-1-1 0,-1 1 0,-1-1 0,2 2 0,-4-5 0,4 5 0,-5-3 0,3 1 0,2 2 0,-1-1 0,2 1 0,3 2 0,2 0 0,2 2 0,1 2 0,-1 0 0,-1-1 0,-2 1 0,1-1 0,-1 1 0,1 1 0,-1-1 0,-5 1 0,-1 0 0,-2 0 0,-1 2 0,-1 2 0,2-1 0,-3 0 0,0 2 0,0-1 0,-1 3 0,-1-2 0,-2 0 0,1-1 0,-1 0 0,0-1 0,-1 3 0,-2 0 0,0 0 0,0 0 0,0-3 0,0 2 0,0-2 0,0 0 0,0 0 0,-1-1 0,-3-2 0,-1-3 0,-4-3 0,-1 1 0,-1-1 0,0-1 0,1-1 0,-3 0 0,-2 3 0,-5 6 0,-5 6 0,-5 6 0,-5 5 0,-4 6 0,-1 3 0,0 5 0,1 2 0,3-1 0,3-5 0,5-5 0,4-6 0,4-1 0,1-3 0,2 1 0,0 5 0,0 2 0,1 3 0,1-4 0,3-3 0,1-3 0,2-1 0,0 3 0,1 4 0,2 11 0,-2 9 0,3 10 0,-1 0 0,0-4 0,4-2 0,0-3 0,2-1 0,0 2 0,0 2 0,0 5 0,0 5 0,0-2 0,0-6 0,0-4 0,0-5 0,0-2 0,0 1 0,0-5 0,0 0 0,0-3 0,0 4 0,0 6 0,0 10 0,0 14 0,0 6 0,0 6 0,0-3 0,0-5 0,0-5 0,0-4 0,0-7 0,2-9 0,0-9 0,1-9 0,-1-6 0,-2-3 0,0-6 0,0-4 0,0-2 0,0-4 0,0-1 0,0-3 0,0 0 0,0 1 0,0 1 0,0 1 0,0 4 0,0-1 0,0-1 0,0-3 0,0 1 0,0-7 0,0 3 0,0-6 0,0 1 0,0 0 0,0-1 0,0 0 0,0 1 0,0-3 0,0 3 0,0-2 0,0 1 0,0 0 0,0 0 0,0-2 0,0-1 0,-1-1 0,-2-5 0,-1-5 0,-3-7 0,-1-3 0,2-1 0,0 3 0,1 3 0,0 4 0,1-4 0,0 7 0,0-7 0,2 9 0,-2-6 0,-2 1 0,-8-8 0,-13-11 0,-11-6 0,-1 0 0,6 9 0,10 8 0,13 11 0,4 3 0,8 6 0,0 0 0,3 0 0,3 1 0,1 2 0,-1 2 0,1-1 0,0 2 0,0-1 0,1 1 0,0 0 0,-3 0 0,1-2 0,-2 0 0,0-2 0,1-1 0,-1 2 0,2 1 0,0 2 0,1 0 0,-1-1 0,0 1 0,0-1 0,-1 1 0,1 0 0,-2-1 0,0 1 0,-1 0 0,0-2 0,0 0 0,0 0 0,2 3 0,-3-4 0,2 2 0,-3-5 0,1 1 0,0 1 0,0 1 0,1 1 0,1 5 0,-2-6 0,4 6 0,-4-4 0,2 3 0,2 4 0,-2-7 0,1 4 0,-6-10 0,2 3 0,-2-2 0,1-4 0,-1 2 0,-1-8 0,0-1 0,0-4 0,3-2 0,0 0 0,4 1 0,0-1 0,-1 3 0,1-2 0,-2 1 0,2 0 0,0 1 0,-2 2 0,1 0 0,0 1 0,-2 0 0,2-2 0,-3 4 0,3-4 0,-5 6 0,1-4 0,0 3 0,0-1 0,1 0 0,0 3 0,-2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8:22.412"/>
    </inkml:context>
    <inkml:brush xml:id="br0">
      <inkml:brushProperty name="width" value="0.05" units="cm"/>
      <inkml:brushProperty name="height" value="0.05" units="cm"/>
      <inkml:brushProperty name="color" value="#008C3A"/>
    </inkml:brush>
  </inkml:definitions>
  <inkml:trace contextRef="#ctx0" brushRef="#br0">20 3767 24575,'0'-32'0,"0"-16"0,0-23 0,0-22 0,0 42 0,0-1 0,0 0 0,0 1 0,0-46 0,0 14 0,0 10 0,0 11 0,0 4 0,-1 1 0,-1 5 0,0 0 0,-1 2 0,1 2 0,2 0 0,0 5 0,-2-3 0,0 2 0,-1-4 0,1-3 0,2 2 0,0 1 0,0 3 0,0 1 0,0 0 0,0-3 0,0-2 0,0-3 0,0-1 0,0 0 0,0 5 0,0 1 0,0 0 0,0 3 0,2-3 0,0 2 0,3 1 0,0-3 0,0 1 0,2-6 0,2-4 0,2-3 0,0-3 0,-1 2 0,0-5 0,0 3 0,1-5 0,1 3 0,0 5 0,2 3 0,0 9 0,0 3 0,1 5 0,0 3 0,2 0 0,-1 2 0,1-2 0,0 1 0,0 1 0,0 2 0,-2 4 0,-2 5 0,-1 4 0,2-1 0,-1 3 0,2-1 0,0 1 0,-1 3 0,1-2 0,0-2 0,-2 1 0,1 0 0,-3-2 0,-1 2 0,1-4 0,-1 1 0,0 2 0,-2 3 0,-2 4 0,0 1 0,-2 3 0,1 1 0,0 1 0,0 0 0,0 1 0,1 0 0,0 0 0,0-1 0,0-2 0,-1 0 0,0 0 0,-2 2 0,0 1 0,0 1 0,-1-1 0,-1 0 0,1 1 0,0 1 0,-1 0 0,1 0 0,-4 1 0,-4 2 0,-9 6 0,-6 5 0,-2 2 0,-2-1 0,4-2 0,0-1 0,2-1 0,4-3 0,3-1 0,6-1 0,2 2 0,2 2 0,2 3 0,0 2 0,0-6 0,0-6 0,0-9 0,3-6 0,4-3 0,3-1 0,6-1 0,2 1 0,3 4 0,-1 2 0,-2 5 0,-1 0 0,-3 2 0,1 1 0,-1 1 0,0 1 0,0-1 0,-3 0 0,-2 0 0,-2 1 0,-1 0 0,-1 1 0,0 0 0,-2 2 0,-1 4 0,-1 3 0,-1 4 0,0 4 0,0 1 0,0 1 0,0-1 0,0-2 0,0-4 0,0-3 0,0-5 0,0-1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8:26.479"/>
    </inkml:context>
    <inkml:brush xml:id="br0">
      <inkml:brushProperty name="width" value="0.05" units="cm"/>
      <inkml:brushProperty name="height" value="0.05" units="cm"/>
      <inkml:brushProperty name="color" value="#008C3A"/>
    </inkml:brush>
  </inkml:definitions>
  <inkml:trace contextRef="#ctx0" brushRef="#br0">0 1 24575,'17'0'0,"3"0"0,4 0 0,3 0 0,2 0 0,3 4 0,1 3 0,0 3 0,-1 1 0,-3-1 0,1 0 0,-1 1 0,-1-1 0,-1 0 0,-3-1 0,-3-1 0,0-2 0,-1 0 0,-2-1 0,-1 2 0,-3-1 0,1 0 0,-3 0 0,-1 0 0,-2-1 0,-3 0 0,1 0 0,-1 3 0,0 3 0,1 1 0,2 7 0,1 4 0,4 6 0,0 7 0,1 0 0,0 8 0,-2-1 0,-1-2 0,-2-1 0,1-4 0,-1 2 0,1 5 0,-2 1 0,-1 4 0,-2-1 0,1-2 0,-2-2 0,2-2 0,0 0 0,-1 4 0,0-3 0,1 1 0,1 2 0,2 0 0,1 7 0,1 2 0,-1 7 0,1 3 0,2 0 0,-2 3 0,1 2 0,2 3 0,-2 3 0,2 0 0,-4 0 0,1-3 0,-1-1 0,-1-3 0,-1-5 0,-1 2 0,-1 1 0,-1 5 0,0-2 0,-1 2 0,0 13 0,-1-19 0,-1-4 0,-3-12 0,0-9 0,0-4 0,0 1 0,0-1 0,0 5 0,0 2 0,0 1 0,0-3 0,0-5 0,0-4 0,0-1 0,0 4 0,0 5 0,0 0 0,0 1 0,0-5 0,0-5 0,0 1 0,0-1 0,0-1 0,0 2 0,0-1 0,0 1 0,0-1 0,0-6 0,0-3 0,0-5 0,0-5 0,-1-5 0,-4-7 0,-4-9 0,-5-7 0,-5-10 0,-3-5 0,-1-3 0,2 3 0,0-1 0,12 18 0,-1-3 0,8 15 0,4 3 0,8 9 0,9 12 0,8 7 0,3 5 0,0 1 0,-3-4 0,-5-4 0,-6-5 0,-5-6 0,-3-3 0,-5-3 0,2-4 0,-4-3 0,3-2 0,-2-1 0,1 0 0,-1 0 0,1 0 0,0 0 0,0 0 0,1-1 0,0-1 0,0-1 0,-1-3 0,1-5 0,-1-6 0,0-7 0,0-5 0,1-2 0,-1 2 0,0 3 0,0 7 0,-1 5 0,0 2 0,-2 6 0,0 1 0,0 4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8:31.229"/>
    </inkml:context>
    <inkml:brush xml:id="br0">
      <inkml:brushProperty name="width" value="0.05" units="cm"/>
      <inkml:brushProperty name="height" value="0.05" units="cm"/>
      <inkml:brushProperty name="color" value="#008C3A"/>
    </inkml:brush>
  </inkml:definitions>
  <inkml:trace contextRef="#ctx0" brushRef="#br0">882 3865 24575,'2'-8'0,"0"-2"0,-2-7 0,0-7 0,0-4 0,0-3 0,0 0 0,0-4 0,0-5 0,0-2 0,0-2 0,0 1 0,0 3 0,0 1 0,0 1 0,0 2 0,0 3 0,0 4 0,0 4 0,0 3 0,0 3 0,0 0 0,0 0 0,0-2 0,0-3 0,0-4 0,0-3 0,0-3 0,0-5 0,0-3 0,0-3 0,0-2 0,0-1 0,0-2 0,0-3 0,0 1 0,0-1 0,0 0 0,0 3 0,-2-3 0,-2 0 0,-4-4 0,-3-3 0,1 0 0,0 1 0,0 3 0,0 3 0,-1 5 0,1 5 0,2 4 0,2 0 0,-1 2 0,1 1 0,-2 3 0,0 2 0,-1-2 0,0 3 0,0-4 0,-2-6 0,0-1 0,-2-7 0,0 0 0,2 4 0,0 1 0,1 7 0,1 0 0,0 0 0,0 2 0,0-1 0,1 3 0,-1 3 0,0-1 0,0 1 0,1 0 0,-2-1 0,1 3 0,-1-2 0,0-2 0,1-2 0,-1-3 0,0-2 0,1 2 0,1 2 0,2 4 0,0 3 0,-1 0 0,2 4 0,-1 0 0,0 3 0,2 3 0,-2-3 0,0 2 0,-1 0 0,0-1 0,1-1 0,1-2 0,-2-2 0,-1-1 0,-2 1 0,2 2 0,2 3 0,0 4 0,0 2 0,-2 1 0,1 0 0,-1 2 0,1-3 0,1 2 0,0 1 0,1 0 0,-1 1 0,0-1 0,-3-1 0,0-1 0,-1 0 0,-1-1 0,1 1 0,-1 1 0,2 1 0,0 1 0,1 3 0,1 1 0,1 1 0,0 1 0,0 0 0,0 0 0,0-1 0,-1 0 0,-1-4 0,1 3 0,-2-2 0,0 0 0,2 3 0,-4-2 0,3 3 0,-1-2 0,-2-1 0,0-1 0,1 1 0,-2-1 0,0 0 0,0 1 0,2 1 0,2 0 0,1 1 0,4 0 0,0 3 0,2 2 0,2 4 0,1 5 0,1 2 0,4 3 0,0-1 0,2 3 0,0 0 0,-3 1 0,-1-4 0,-1-3 0,-3-5 0,0-1 0,-1-3 0,0 1 0,0-3 0,0-6 0,0-4 0,0-9 0,0 0 0,0-2 0,0 0 0,-3 0 0,3 9 0,-3 0 0,3 8 0,0 0 0,0 1 0,0 0 0,0 1 0,3 1 0,4 1 0,2 0 0,2 0 0,0 0 0,-1 0 0,2-1 0,-1-1 0,-3-2 0,1-1 0,-7 1 0,1-1 0,-3 2 0,0 1 0,0 0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7:22.077"/>
    </inkml:context>
    <inkml:brush xml:id="br0">
      <inkml:brushProperty name="width" value="0.05" units="cm"/>
      <inkml:brushProperty name="height" value="0.05" units="cm"/>
      <inkml:brushProperty name="color" value="#008C3A"/>
    </inkml:brush>
  </inkml:definitions>
  <inkml:trace contextRef="#ctx0" brushRef="#br0">1 0 24575,'18'2'0,"4"3"0,8 6 0,5 3 0,-1 2 0,-1-1 0,-3-1 0,-2 1 0,-1 0 0,2-1 0,1 2 0,3-1 0,1 2 0,1-1 0,-2 0 0,1-2 0,1 0 0,-2 0 0,-2-1 0,-3 0 0,-5-2 0,-2 1 0,-4 0 0,-2-1 0,-1 1 0,0-1 0,1-1 0,-1 1 0,0-2 0,-1 1 0,0-2 0,-2 2 0,0-1 0,1 1 0,-1 1 0,1 0 0,-1 2 0,-2-1 0,1 3 0,0-1 0,-1 0 0,0 1 0,1 2 0,0 3 0,1 2 0,0 1 0,0 0 0,-3-3 0,0-1 0,0-2 0,0-2 0,-1 2 0,1 0 0,0 1 0,0-2 0,0 0 0,0 2 0,1 2 0,0 3 0,-1 1 0,0 0 0,-1 0 0,0 1 0,0 1 0,1 4 0,1 1 0,-2 2 0,-1-1 0,-1-4 0,0-1 0,-1-6 0,-1 0 0,0-1 0,0 0 0,0 0 0,-1-1 0,-1 1 0,1 1 0,-2 2 0,0 2 0,0 1 0,0 0 0,0-3 0,0-2 0,0-1 0,0 1 0,0-1 0,0 1 0,0 0 0,0-4 0,0 0 0,0-3 0,0 1 0,0-1 0,0 1 0,0-1 0,0-2 0,0 3 0,0-7 0,0 5 0,0-4 0,0 4 0,0 1 0,0 2 0,0 2 0,0 0 0,0-1 0,0-2 0,0 1 0,0-7 0,0 2 0,0-8 0,0 1 0,0-1 0,0 1 0,0 0 0,0-1 0,0 0 0,-1-2 0,0-4 0,-3-4 0,-5-8 0,-3-5 0,-5-4 0,-4-4 0,0 0 0,2 1 0,2 4 0,5 5 0,3 6 0,3 3 0,2 4 0,2-2 0,0 3 0,-1-2 0,1 0 0,-1-1 0,-1-3 0,3 4 0,-4-2 0,5 8 0,6 11 0,4 2 0,6 11 0,0-4 0,-1 1 0,-1-1 0,-3 0 0,-3-2 0,1-1 0,-6-8 0,5 2 0,-7-7 0,4 3 0,-1-2 0,2 2 0,2 0 0,-1 0 0,-2 0 0,1-1 0,-1 1 0,1-1 0,0 3 0,-2-4 0,1 2 0,-1-2 0,1-1 0,-2 0 0,1-2 0,0-2 0,0 0 0,0-1 0,1-1 0,1-2 0,1-3 0,3-2 0,1-2 0,1 0 0,0 0 0,0-2 0,-1 2 0,-1-1 0,-1 3 0,-1 2 0,-2 0 0,-2 3 0,0-1 0,-2 2 0,0 1 0,0-1 0,-1 2 0,1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8:35.545"/>
    </inkml:context>
    <inkml:brush xml:id="br0">
      <inkml:brushProperty name="width" value="0.05" units="cm"/>
      <inkml:brushProperty name="height" value="0.05" units="cm"/>
      <inkml:brushProperty name="color" value="#008C3A"/>
    </inkml:brush>
  </inkml:definitions>
  <inkml:trace contextRef="#ctx0" brushRef="#br0">3439 2136 24575,'0'-39'0,"0"-28"0,0-28 0,0 40 0,-1-1 0,-2 3 0,-1 2 0,-8-35 0,-2 17 0,-2 16 0,3 9 0,-1 8 0,0 0 0,0 0 0,0-1 0,-2-6 0,-2-1 0,-1 0 0,-1 3 0,1 5 0,1 3 0,0 2 0,1 2 0,3 6 0,1 5 0,2 4 0,2 4 0,1 1 0,-4 1 0,-4-3 0,-6-4 0,-8-6 0,-4-3 0,-8-3 0,-2 0 0,0 2 0,3 1 0,-1 2 0,2 3 0,-2-1 0,-1 0 0,0 1 0,-1 2 0,0 3 0,1 3 0,3 4 0,1 0 0,-1 0 0,-3 2 0,-4-2 0,-6-1 0,-5-2 0,-2-3 0,-1-2 0,-3-2 0,-2 1 0,-5-3 0,-2-2 0,2 1 0,2 2 0,6 4 0,6 4 0,7 0 0,7 2 0,2 0 0,0-1 0,-1 1 0,0 0 0,3 0 0,7 2 0,4 0 0,5 2 0,2 0 0,-2 0 0,-1 0 0,-5-2 0,-1 0 0,-8-1 0,-2 0 0,-3 1 0,0 0 0,4-1 0,-1 0 0,-2 1 0,-2-1 0,-4-1 0,0 0 0,4-1 0,1 0 0,6 3 0,3 0 0,1 1 0,3 3 0,-1-2 0,0 2 0,3 0 0,2 1 0,2 1 0,4 0 0,1 0 0,-1 0 0,1 0 0,2 0 0,-3 0 0,2 0 0,1 0 0,0 0 0,4 0 0,1 0 0,3 0 0,3 0 0,-1 0 0,3 0 0,-1 0 0,4 1 0,2 8 0,5 8 0,4 9 0,2 4 0,-1-5 0,-2-5 0,-1-4 0,0-2 0,-4-5 0,2-1 0,-2-4 0,0 1 0,0 0 0,-2 0 0,-1-1 0,0-1 0,-1 1 0,0 0 0,0-19 0,0-10 0,-4-23 0,-4-5 0,-3 5 0,-3 8 0,2 11 0,2 9 0,4 6 0,3 6 0,1 3 0,2 2 0,0 0 0,0-1 0,0 1 0,0-2 0,1 0 0,4 0 0,9-1 0,13-3 0,19-2 0,11-2 0,3 3 0,-9 1 0,-14 3 0,-11 1 0,-10 3 0,-4 1 0,-3 1 0,-3 0 0,-2 0 0,-1 0 0,-1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7:27.410"/>
    </inkml:context>
    <inkml:brush xml:id="br0">
      <inkml:brushProperty name="width" value="0.05" units="cm"/>
      <inkml:brushProperty name="height" value="0.05" units="cm"/>
      <inkml:brushProperty name="color" value="#008C3A"/>
    </inkml:brush>
  </inkml:definitions>
  <inkml:trace contextRef="#ctx0" brushRef="#br0">1178 1997 24575,'0'-9'0,"0"-1"0,0-3 0,-2-1 0,0-1 0,0 3 0,-1-1 0,0 1 0,-1 0 0,-1-5 0,2 0 0,1-1 0,0 0 0,2-1 0,0-1 0,0-1 0,0 2 0,0 4 0,0-2 0,0 6 0,0-2 0,0 7 0,0-1 0,0 1 0,0 0 0,0-1 0,0-1 0,0-1 0,0 2 0,0-2 0,0 2 0,0-4 0,0 0 0,0 0 0,0-4 0,0-1 0,0-4 0,0-3 0,0 2 0,0-4 0,0 2 0,0-2 0,0-2 0,0-4 0,0-1 0,0-1 0,0-3 0,0 3 0,-2 1 0,0 6 0,-2 3 0,-1 0 0,0 0 0,-3-6 0,0-1 0,-2-2 0,-2-4 0,-2-1 0,1-5 0,1 1 0,1 2 0,2 5 0,-2 6 0,0 0 0,-2 4 0,1 0 0,-2 0 0,1 0 0,-1-1 0,0 2 0,2 4 0,0 2 0,1 4 0,2 3 0,0 1 0,2 1 0,-1-1 0,1 0 0,-2 0 0,0 1 0,0 1 0,-1 0 0,0-2 0,-3 0 0,-1-2 0,-2-1 0,-1 1 0,-1-1 0,-2-1 0,-1 0 0,-2 1 0,-1 2 0,3 3 0,1-1 0,2 0 0,-3-1 0,0 0 0,0 0 0,-1 0 0,-1-1 0,-1 0 0,-3 0 0,4 1 0,3 2 0,2 1 0,0-1 0,0 0 0,1-1 0,1 0 0,2 1 0,0 1 0,1 1 0,1 1 0,-2 0 0,5 0 0,-3-1 0,5 1 0,-2 0 0,-4-2 0,5 4 0,-3-2 0,5 2 0,-1-1 0,-1-1 0,-1 0 0,1 1 0,-1 0 0,-2-4 0,4 3 0,-5-3 0,1 3 0,3 0 0,-7-1 0,6 0 0,-4 0 0,2 2 0,2 1 0,4 3 0,3 0 0,2 2 0,0 3 0,1 2 0,2 3 0,2 1 0,2 1 0,0 1 0,0-1 0,-1 0 0,-1-2 0,0-2 0,-2 0 0,1-3 0,0 0 0,0 1 0,1 0 0,-2-1 0,-2-3 0,0-4 0,-1-9 0,0-7 0,-2-5 0,0-5 0,-1 4 0,-4 0 0,5 11 0,-3 0 0,5 8 0,0-2 0,0 1 0,0 1 0,0 1 0,0 0 0,0 1 0,0 0 0,0-1 0,0 1 0,0-1 0,0 1 0,0-1 0,-1 0 0,1 0 0,1 0 0,4 2 0,5 1 0,3 0 0,1 0 0,0 0 0,-1 0 0,-3 0 0,-1-2 0,-2 1 0,1-4 0,-3 1 0,3 0 0,-5 1 0,2 0 0,0 0 0,-1 0 0,0 2 0,-1-1 0,-2 1 0,1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7:33.462"/>
    </inkml:context>
    <inkml:brush xml:id="br0">
      <inkml:brushProperty name="width" value="0.05" units="cm"/>
      <inkml:brushProperty name="height" value="0.05" units="cm"/>
      <inkml:brushProperty name="color" value="#008C3A"/>
    </inkml:brush>
  </inkml:definitions>
  <inkml:trace contextRef="#ctx0" brushRef="#br0">1 1551 24575,'0'-13'0,"2"-1"0,5-3 0,3 0 0,4-1 0,3 1 0,4-2 0,3 0 0,4-4 0,-1-2 0,0 0 0,0-1 0,-1-1 0,0 3 0,-2 1 0,-3 2 0,-1 2 0,-1 3 0,-1 3 0,-1 2 0,-3 0 0,1 0 0,-1-1 0,0 1 0,0 0 0,-1-1 0,0 1 0,-1-1 0,1-1 0,1 0 0,0-1 0,3-1 0,3 0 0,3-4 0,3 0 0,2-1 0,-2 1 0,1 2 0,-3 2 0,0 1 0,2 0 0,0 1 0,1-1 0,0 1 0,3-2 0,1 0 0,0 1 0,-1-1 0,-4 3 0,-3-1 0,-2 2 0,1 0 0,-1 1 0,1-1 0,-1 2 0,-1-1 0,0 1 0,0-1 0,2 0 0,-2-1 0,4-1 0,0 1 0,0-1 0,2 0 0,1 1 0,3-2 0,4 1 0,4 0 0,3-3 0,0 1 0,0 1 0,3-2 0,4 1 0,9-2 0,0-1 0,-1 2 0,-5 1 0,-8 3 0,3 2 0,-2-1 0,4 0 0,4 1 0,2-1 0,4 1 0,4 0 0,3 1 0,-1 2 0,-1 4 0,-9 0 0,-6-1 0,-8 1 0,-6 0 0,-1 1 0,-1 1 0,1-2 0,1-1 0,0-2 0,-2 0 0,-1-1 0,-2-1 0,1 0 0,-1 0 0,1 0 0,3 0 0,1-2 0,2-1 0,2-2 0,-1 1 0,2 1 0,0 2 0,-2 1 0,-2 2 0,-5 0 0,-4 1 0,-5 0 0,-1-1 0,-1-1 0,1 0 0,0-1 0,-1 0 0,0 1 0,-2-1 0,1 0 0,1 0 0,1-1 0,4 2 0,2 1 0,-3 1 0,-2 1 0,-1-1 0,-2 2 0,-1 1 0,-2 1 0,-2 0 0,-3 0 0,-4 0 0,-1 0 0,-1 0 0,-1 0 0,0 0 0,0 0 0,-1 0 0,1 0 0,1 0 0,1-3 0,-1 2 0,0-2 0,-1 3 0,-1 0 0,-11-2 0,-5-1 0,-13-2 0,-2-1 0,-3 2 0,2 0 0,3 0 0,5-1 0,6-1 0,-1-1 0,10 4 0,-4-2 0,6 2 0,0 0 0,1-1 0,1 2 0,-1-1 0,1 3 0,2 0 0,13 0 0,7 5 0,12 2 0,3 2 0,2 2 0,1-3 0,0-4 0,-3-2 0,-7-2 0,-3 0 0,-3 0 0,-1 0 0,1 0 0,-4 0 0,-1 0 0,-4 0 0,-5 1 0,-3 1 0,-3 0 0,-1 1 0,0 2 0,-2 2 0,-3 3 0,-6 3 0,-8 3 0,-7 3 0,-4 4 0,-2 0 0,2-4 0,7-4 0,6-4 0,6-6 0,4-1 0,2-3 0,4 0 0,-1-1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7:39.244"/>
    </inkml:context>
    <inkml:brush xml:id="br0">
      <inkml:brushProperty name="width" value="0.05" units="cm"/>
      <inkml:brushProperty name="height" value="0.05" units="cm"/>
      <inkml:brushProperty name="color" value="#008C3A"/>
    </inkml:brush>
  </inkml:definitions>
  <inkml:trace contextRef="#ctx0" brushRef="#br0">1484 0 24575,'-12'2'0,"-5"4"0,-3 6 0,-7 7 0,-4 5 0,-2 4 0,-2 3 0,1 1 0,-2 3 0,-1 1 0,-2 1 0,-1 0 0,2-1 0,1-1 0,2-1 0,2-1 0,4-1 0,2 0 0,1 1 0,-1 3 0,-3 4 0,-3 5 0,-1 2 0,2-2 0,2-3 0,6-3 0,0 1 0,2 0 0,-1 4 0,0 5 0,-1 8 0,-1 3 0,0 2 0,-1 0 0,2-1 0,2-4 0,2-4 0,1 1 0,0 1 0,2 3 0,-3 0 0,0 4 0,1 1 0,-2 3 0,-1 10 0,1 1 0,-1 5 0,4-7 0,3-11 0,1-8 0,5-5 0,0-1 0,2-1 0,1 2 0,-2 1 0,2-2 0,0 3 0,0 1 0,0 3 0,1 5 0,-1 9 0,0 6 0,2 2 0,0 1 0,3-4 0,1-5 0,0-8 0,0-11 0,0-9 0,0-2 0,0-2 0,0 5 0,0 4 0,1 8 0,2 6 0,3 1 0,4-1 0,2-7 0,-2-7 0,-1-8 0,-4-11 0,0-3 0,-1-2 0,-1 1 0,1 1 0,-2 0 0,2-1 0,-3 1 0,1-1 0,1 1 0,0 7 0,2 9 0,0 9 0,1 7 0,-1 4 0,-1 2 0,1-4 0,-2-2 0,0-10 0,-2-6 0,-1-8 0,0-7 0,0-4 0,0-6 0,0 0 0,0-2 0,0-2 0,0 0 0,0-2 0,0-4 0,0 1 0,0-2 0,0 1 0,0 0 0,0 0 0,0-2 0,0 0 0,0-2 0,0 0 0,0 0 0,0 1 0,0 0 0,0 0 0,0-1 0,0 1 0,0-1 0,0 1 0,0-2 0,-3-6 0,-5-6 0,-4-7 0,-2-3 0,1-3 0,3 4 0,3 3 0,3 4 0,2 4 0,2 1 0,0 2 0,0 1 0,0 0 0,0-2 0,-1 1 0,-1-2 0,-1 0 0,-1 1 0,-1 1 0,0 3 0,-1 0 0,-4-1 0,-4-3 0,-6-3 0,0-3 0,1 1 0,5 1 0,6 3 0,2 2 0,2 1 0,2 3 0,0 2 0,4 5 0,0-2 0,6 6 0,1-1 0,4 4 0,2 4 0,0 0 0,0 4 0,-1-1 0,-2-2 0,-4-2 0,-1-5 0,-5-4 0,2-1 0,-2-1 0,1 1 0,1 0 0,0 0 0,2-1 0,-2-1 0,2-1 0,0 2 0,-2-1 0,4 3 0,-6-4 0,3 2 0,0 0 0,0-1 0,1-1 0,0 3 0,-1-4 0,1 4 0,-3-3 0,0 1 0,0-1 0,-2 0 0,2-1 0,-1 1 0,1-1 0,0 1 0,0 0 0,3-2 0,-2 0 0,3-1 0,-2 0 0,0-4 0,2-6 0,1-4 0,1-3 0,-1 1 0,-1-1 0,0 0 0,-1-1 0,1 1 0,1 3 0,-1 2 0,0 0 0,0-1 0,2 0 0,1-1 0,-1 1 0,-1 0 0,-3 7 0,-2 0 0,-2 5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7:44.345"/>
    </inkml:context>
    <inkml:brush xml:id="br0">
      <inkml:brushProperty name="width" value="0.05" units="cm"/>
      <inkml:brushProperty name="height" value="0.05" units="cm"/>
      <inkml:brushProperty name="color" value="#008C3A"/>
    </inkml:brush>
  </inkml:definitions>
  <inkml:trace contextRef="#ctx0" brushRef="#br0">59 3718 24575,'0'-12'0,"0"6"0,-1-6 0,-1 4 0,0-2 0,1-1 0,0 2 0,1 0 0,0 2 0,-3-4 0,2 5 0,-2-4 0,3 5 0,0-3 0,0 0 0,0-2 0,0-2 0,0-3 0,0-4 0,0-6 0,0-3 0,0-3 0,0 3 0,0 2 0,0 3 0,0 2 0,0-2 0,0-1 0,0-2 0,0-1 0,0-1 0,0 0 0,-2-4 0,-1 2 0,1-1 0,0-1 0,2-1 0,0-4 0,-2-2 0,-1 3 0,0 3 0,0 2 0,1 3 0,0-2 0,1-4 0,1-2 0,-1-3 0,-1 2 0,-1 4 0,1 1 0,0 4 0,2-3 0,0-2 0,0-2 0,0-3 0,0-5 0,0 1 0,0 1 0,0 2 0,0 2 0,0-2 0,0-1 0,-2 1 0,0-4 0,-1-1 0,1-4 0,2 0 0,0 4 0,0 1 0,0 3 0,0-3 0,0-5 0,0-4 0,0-6 0,0 1 0,1-1 0,3 2 0,3 2 0,4 3 0,-1 4 0,-1 5 0,-2 2 0,-2 2 0,2-3 0,0-4 0,3-3 0,-2 3 0,2 8 0,0 4 0,-1 5 0,1-2 0,0-1 0,1 1 0,2-3 0,3 0 0,1-1 0,2-5 0,1-2 0,-1 2 0,1-1 0,-2 6 0,0 4 0,0 1 0,-2 3 0,1 1 0,-1 2 0,-1 0 0,-1 3 0,0-2 0,-2 2 0,1 4 0,-3 3 0,0 1 0,-2 5 0,1-3 0,-3 2 0,2-2 0,1-5 0,-4 7 0,3-4 0,-3 4 0,2-3 0,0 1 0,0-1 0,-1 0 0,0 1 0,-1 1 0,-1 3 0,-1 1 0,-2 3 0,0-2 0,0 1 0,1-2 0,1-1 0,0-3 0,1-5 0,0 6 0,0-4 0,-2 8 0,0-1 0,-1 2 0,1 1 0,-1 1 0,-10 5 0,-7 7 0,-15 10 0,-12 4 0,-6 1 0,-1-3 0,10-5 0,9-4 0,16-6 0,4-1 0,9-3 0,-1 2 0,1 0 0,2-3 0,7-3 0,8-6 0,8-5 0,7-3 0,4 3 0,3 1 0,1 2 0,-5 0 0,-5-1 0,-8 1 0,-7 0 0,-7 2 0,-2 1 0,-2 1 0,-1 0 0,1 2 0,1 0 0,0 2 0,2 0 0,0 0 0,1 0 0,-1 3 0,-1 3 0,1 5 0,1 3 0,1 0 0,-2 1 0,-1-1 0,-1 0 0,0-3 0,1-2 0,0-2 0,-1-2 0,-1 0 0,0-2 0,-1 0 0,4 1 0,-2-2 0,1-1 0,-3-1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7:48.277"/>
    </inkml:context>
    <inkml:brush xml:id="br0">
      <inkml:brushProperty name="width" value="0.05" units="cm"/>
      <inkml:brushProperty name="height" value="0.05" units="cm"/>
      <inkml:brushProperty name="color" value="#008C3A"/>
    </inkml:brush>
  </inkml:definitions>
  <inkml:trace contextRef="#ctx0" brushRef="#br0">1 1 24575,'35'0'0,"0"0"0,5 1 0,-3 6 0,-6 6 0,1 6 0,-2 6 0,-1-2 0,-1-1 0,-1-3 0,-3-3 0,-3-1 0,-1-1 0,-1-2 0,1 2 0,2-1 0,-1 1 0,-2-1 0,-2 1 0,0 0 0,1 1 0,-1 0 0,0 0 0,-2-1 0,2 1 0,0 0 0,1 0 0,-1 3 0,-2-1 0,1 4 0,0-1 0,-1 0 0,1 2 0,-2-2 0,1 3 0,-1 0 0,-1-1 0,-1 1 0,0 0 0,-1-1 0,0 3 0,-1 0 0,0 1 0,0 1 0,1 1 0,0 10 0,0 7 0,1 4 0,1 3 0,-1-4 0,-2-2 0,-2 0 0,-1-2 0,1 0 0,-2-6 0,1-1 0,-2-4 0,-3-3 0,1 0 0,0-3 0,-1 1 0,2-3 0,-1 0 0,1-3 0,-1-1 0,-1-1 0,-1-2 0,1-1 0,0 0 0,0 0 0,-1 4 0,-1 4 0,2 1 0,0 1 0,-1-4 0,1-6 0,-2-3 0,0-4 0,0-3 0,0-4 0,0 0 0,0 1 0,-1-3 0,-1-4 0,-2-9 0,-3-8 0,-5-8 0,-3-1 0,-1 2 0,1 1 0,3 5 0,3 5 0,1 2 0,3 4 0,0 2 0,2 1 0,0 3 0,0 1 0,1 2 0,-1 1 0,1 1 0,3 2 0,5 7 0,6 8 0,5 8 0,5 6 0,-1 1 0,-3-4 0,-3-6 0,-4-6 0,-1-3 0,0-2 0,-1-1 0,0-2 0,-1-2 0,-1 2 0,-3-5 0,2 2 0,-2-2 0,0 1 0,-1 1 0,1-1 0,1 1 0,0 0 0,0 0 0,0 1 0,-3-2 0,2 1 0,-2-5 0,2 0 0,0-1 0,-1-1 0,0-6 0,-1-7 0,1-8 0,0-4 0,0 0 0,1 2 0,-2 4 0,0 3 0,1 5 0,-1 1 0,0 4 0,0 3 0,0-1 0,-1 3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02:47:53.194"/>
    </inkml:context>
    <inkml:brush xml:id="br0">
      <inkml:brushProperty name="width" value="0.05" units="cm"/>
      <inkml:brushProperty name="height" value="0.05" units="cm"/>
      <inkml:brushProperty name="color" value="#008C3A"/>
    </inkml:brush>
  </inkml:definitions>
  <inkml:trace contextRef="#ctx0" brushRef="#br0">1112 2013 24575,'0'-8'0,"0"2"0,0-3 0,0 0 0,0-4 0,0-1 0,0-1 0,0 1 0,0 0 0,0 0 0,0 2 0,0-3 0,0 7 0,0-2 0,0 5 0,0-1 0,0-1 0,0-3 0,-1 1 0,-1-2 0,0-2 0,1 0 0,1-25 0,-2 12 0,0-19 0,-1 20 0,-1 1 0,1 0 0,0 0 0,-1-7 0,1-1 0,-1-2 0,0 0 0,0 6 0,0 3 0,0 1 0,-2 0 0,1-3 0,-1 0 0,1 1 0,0-1 0,0 2 0,0 3 0,1-1 0,-2 0 0,0-1 0,-1-3 0,-2 0 0,-1-3 0,-1-4 0,-1-4 0,1 1 0,0 1 0,2 5 0,0 4 0,0 2 0,1 4 0,-1 1 0,1 2 0,-2 4 0,1 0 0,2-1 0,-1 1 0,0-3 0,-3-5 0,-4-2 0,0-2 0,0 3 0,1 1 0,1 3 0,1 1 0,-2-1 0,1 1 0,0 0 0,0 2 0,1 3 0,1 1 0,0-1 0,0-3 0,-1 0 0,0 0 0,-2 1 0,-2 3 0,-1-2 0,-1 1 0,-2 1 0,-4-2 0,0 0 0,0 1 0,1 0 0,0 3 0,1 1 0,-1 2 0,0-1 0,1 0 0,-1 1 0,3-1 0,0 1 0,1-1 0,2 0 0,0 2 0,2 1 0,1-1 0,0 0 0,1-2 0,2 1 0,1 1 0,0 1 0,2 0 0,-1-1 0,0 0 0,1 0 0,-1 1 0,0 1 0,1-1 0,1 1 0,-1-1 0,0-2 0,3 3 0,-2 0 0,0 1 0,2 2 0,-2-2 0,2 3 0,0 0 0,1 0 0,2 1 0,1 3 0,2 1 0,2 4 0,2 2 0,1 2 0,1 1 0,1 3 0,1 1 0,0 3 0,-1-1 0,-1-3 0,-1-1 0,0-3 0,-1 0 0,0-2 0,-1-2 0,-1-1 0,0-4 0,-2-4 0,0-6 0,-2-11 0,-2-8 0,-3-10 0,-3-3 0,-2 2 0,0 6 0,5 4 0,2 14 0,2 0 0,2 7 0,0 0 0,0-1 0,1 3 0,3 0 0,0 2 0,4-1 0,0 0 0,-1 0 0,1 1 0,-2 1 0,1 0 0,1 0 0,-1 0 0,1 0 0,-1 0 0,-1 0 0,-1 0 0,0 0 0,-1 0 0,2 0 0,-3 0 0,0 0 0,0 0 0,-1 0 0,1 0 0,-2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a9066a40b9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a9066a40b9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108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a9066a40b9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a9066a40b9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678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a9066a40b9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a9066a40b9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a9066a40b9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a9066a40b9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a05a5cdff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a05a5cdff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=&gt; design diagram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a9066a40b9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a9066a40b9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a9066a40b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a9066a40b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a9066a40b9_2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a9066a40b9_2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https://towardsdatascience.com/understanding-the-minimax-algorithm-726582e4f2c6</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9066a40b9_2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9066a40b9_2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https://towardsdatascience.com/understanding-the-minimax-algorithm-726582e4f2c6</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a9066a40b9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a9066a40b9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a9066a40b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a9066a40b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a9066a40b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a9066a40b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a9066a40b9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a9066a40b9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a9066a40b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a9066a40b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a9066a40b9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a9066a40b9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a9066a40b9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a9066a40b9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a05a5cdff9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a05a5cdff9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=&gt; show snippets of the different functions (evalHeuristics, getNextMove, etc.) for each of the games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a9066a40b9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a9066a40b9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a9066a40b9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a9066a40b9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a9066a40b9_2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a9066a40b9_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a9066a40b9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a9066a40b9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a05a5cdff9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a05a5cdff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Tell people why they should bother listen to you</a:t>
            </a:r>
            <a:endParaRPr sz="1300">
              <a:solidFill>
                <a:srgbClr val="595959"/>
              </a:solidFill>
              <a:latin typeface="Lato"/>
              <a:ea typeface="Lato"/>
              <a:cs typeface="Lato"/>
              <a:sym typeface="Lato"/>
            </a:endParaRPr>
          </a:p>
          <a:p>
            <a:pPr marL="0" lvl="0" indent="0" algn="l" rtl="0">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 What useful and interesting stuff will they learn?</a:t>
            </a:r>
            <a:endParaRPr sz="1300">
              <a:solidFill>
                <a:srgbClr val="595959"/>
              </a:solidFill>
              <a:latin typeface="Lato"/>
              <a:ea typeface="Lato"/>
              <a:cs typeface="Lato"/>
              <a:sym typeface="Lato"/>
            </a:endParaRPr>
          </a:p>
          <a:p>
            <a:pPr marL="0" lvl="0" indent="0" algn="l" rtl="0">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 A picture (or two) would be good</a:t>
            </a:r>
            <a:endParaRPr sz="1300">
              <a:solidFill>
                <a:srgbClr val="595959"/>
              </a:solidFill>
              <a:latin typeface="Lato"/>
              <a:ea typeface="Lato"/>
              <a:cs typeface="Lato"/>
              <a:sym typeface="Lato"/>
            </a:endParaRPr>
          </a:p>
          <a:p>
            <a:pPr marL="0" lvl="0" indent="0" algn="l" rtl="0">
              <a:lnSpc>
                <a:spcPct val="115000"/>
              </a:lnSpc>
              <a:spcBef>
                <a:spcPts val="1200"/>
              </a:spcBef>
              <a:spcAft>
                <a:spcPts val="1200"/>
              </a:spcAft>
              <a:buClr>
                <a:schemeClr val="dk1"/>
              </a:buClr>
              <a:buSzPts val="1100"/>
              <a:buFont typeface="Arial"/>
              <a:buNone/>
            </a:pPr>
            <a:r>
              <a:rPr lang="en" sz="1300">
                <a:solidFill>
                  <a:srgbClr val="595959"/>
                </a:solidFill>
                <a:latin typeface="Lato"/>
                <a:ea typeface="Lato"/>
                <a:cs typeface="Lato"/>
                <a:sym typeface="Lato"/>
              </a:rPr>
              <a:t>• Think outside the box (“if in doubt use a Martian”)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ab1ffd5d8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ab1ffd5d8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ab1ffd5d8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ab1ffd5d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a05a5cdff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a05a5cdff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=&gt; show wo alpha beta pruning, with alpha beta pruning, and concurrent non-alpha beta pruning at different tree depths for each of the games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a9066a40b9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a9066a40b9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a9066a40b9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a9066a40b9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a9066a40b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a9066a40b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=&gt; show wo alpha beta pruning, with alpha beta pruning, and concurrent non-alpha beta pruning at different tree depths for each of the games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a9066a40b9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a9066a40b9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a9066a40b9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a9066a40b9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=&gt; show wo alpha beta pruning, with alpha beta pruning, and concurrent non-alpha beta pruning at different tree depths for each of the games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a9066a40b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a9066a40b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a9066a40b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a9066a40b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a05a5cdff9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a05a5cdff9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a9066a40b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a9066a40b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9246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a05a5cdff9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a05a5cdff9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=&gt; show minimax algoritm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a9066a40b9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a9066a40b9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7528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a9066a40b9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a9066a40b9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a9066a40b9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a9066a40b9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840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customXml" Target="../ink/ink23.xml"/><Relationship Id="rId26" Type="http://schemas.openxmlformats.org/officeDocument/2006/relationships/customXml" Target="../ink/ink27.xml"/><Relationship Id="rId3" Type="http://schemas.openxmlformats.org/officeDocument/2006/relationships/image" Target="../media/image10.png"/><Relationship Id="rId21" Type="http://schemas.openxmlformats.org/officeDocument/2006/relationships/image" Target="../media/image19.png"/><Relationship Id="rId7" Type="http://schemas.openxmlformats.org/officeDocument/2006/relationships/image" Target="../media/image12.png"/><Relationship Id="rId12" Type="http://schemas.openxmlformats.org/officeDocument/2006/relationships/customXml" Target="../ink/ink20.xml"/><Relationship Id="rId17" Type="http://schemas.openxmlformats.org/officeDocument/2006/relationships/image" Target="../media/image17.png"/><Relationship Id="rId25" Type="http://schemas.openxmlformats.org/officeDocument/2006/relationships/image" Target="../media/image21.png"/><Relationship Id="rId33" Type="http://schemas.openxmlformats.org/officeDocument/2006/relationships/image" Target="../media/image25.png"/><Relationship Id="rId2" Type="http://schemas.openxmlformats.org/officeDocument/2006/relationships/notesSlide" Target="../notesSlides/notesSlide12.xml"/><Relationship Id="rId16" Type="http://schemas.openxmlformats.org/officeDocument/2006/relationships/customXml" Target="../ink/ink22.xml"/><Relationship Id="rId20" Type="http://schemas.openxmlformats.org/officeDocument/2006/relationships/customXml" Target="../ink/ink24.xml"/><Relationship Id="rId29"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customXml" Target="../ink/ink17.xml"/><Relationship Id="rId11" Type="http://schemas.openxmlformats.org/officeDocument/2006/relationships/image" Target="../media/image14.png"/><Relationship Id="rId24" Type="http://schemas.openxmlformats.org/officeDocument/2006/relationships/customXml" Target="../ink/ink26.xml"/><Relationship Id="rId32" Type="http://schemas.openxmlformats.org/officeDocument/2006/relationships/customXml" Target="../ink/ink30.xml"/><Relationship Id="rId5" Type="http://schemas.openxmlformats.org/officeDocument/2006/relationships/image" Target="../media/image11.png"/><Relationship Id="rId15" Type="http://schemas.openxmlformats.org/officeDocument/2006/relationships/image" Target="../media/image16.png"/><Relationship Id="rId23" Type="http://schemas.openxmlformats.org/officeDocument/2006/relationships/image" Target="../media/image20.png"/><Relationship Id="rId28" Type="http://schemas.openxmlformats.org/officeDocument/2006/relationships/customXml" Target="../ink/ink28.xml"/><Relationship Id="rId10" Type="http://schemas.openxmlformats.org/officeDocument/2006/relationships/customXml" Target="../ink/ink19.xml"/><Relationship Id="rId19" Type="http://schemas.openxmlformats.org/officeDocument/2006/relationships/image" Target="../media/image18.png"/><Relationship Id="rId31" Type="http://schemas.openxmlformats.org/officeDocument/2006/relationships/image" Target="../media/image24.png"/><Relationship Id="rId4" Type="http://schemas.openxmlformats.org/officeDocument/2006/relationships/customXml" Target="../ink/ink16.xml"/><Relationship Id="rId9" Type="http://schemas.openxmlformats.org/officeDocument/2006/relationships/image" Target="../media/image13.png"/><Relationship Id="rId14" Type="http://schemas.openxmlformats.org/officeDocument/2006/relationships/customXml" Target="../ink/ink21.xml"/><Relationship Id="rId22" Type="http://schemas.openxmlformats.org/officeDocument/2006/relationships/customXml" Target="../ink/ink25.xml"/><Relationship Id="rId27" Type="http://schemas.openxmlformats.org/officeDocument/2006/relationships/image" Target="../media/image22.png"/><Relationship Id="rId30" Type="http://schemas.openxmlformats.org/officeDocument/2006/relationships/customXml" Target="../ink/ink29.xml"/><Relationship Id="rId8" Type="http://schemas.openxmlformats.org/officeDocument/2006/relationships/customXml" Target="../ink/ink1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video" Target="https://www.youtube.com/embed/zttWIFOICSA?feature=oembed" TargetMode="External"/><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video" Target="https://www.youtube.com/embed/gR7jdpYckG4?feature=oembed" TargetMode="External"/><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video" Target="https://www.youtube.com/embed/oaZIC0iFw8g?feature=oembed" TargetMode="External"/><Relationship Id="rId4" Type="http://schemas.openxmlformats.org/officeDocument/2006/relationships/image" Target="../media/image48.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10.png"/><Relationship Id="rId21" Type="http://schemas.openxmlformats.org/officeDocument/2006/relationships/image" Target="../media/image19.png"/><Relationship Id="rId7" Type="http://schemas.openxmlformats.org/officeDocument/2006/relationships/image" Target="../media/image12.png"/><Relationship Id="rId12" Type="http://schemas.openxmlformats.org/officeDocument/2006/relationships/customXml" Target="../ink/ink5.xml"/><Relationship Id="rId17" Type="http://schemas.openxmlformats.org/officeDocument/2006/relationships/image" Target="../media/image17.png"/><Relationship Id="rId25" Type="http://schemas.openxmlformats.org/officeDocument/2006/relationships/image" Target="../media/image21.png"/><Relationship Id="rId33" Type="http://schemas.openxmlformats.org/officeDocument/2006/relationships/image" Target="../media/image25.png"/><Relationship Id="rId2" Type="http://schemas.openxmlformats.org/officeDocument/2006/relationships/notesSlide" Target="../notesSlides/notesSlide9.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14.png"/><Relationship Id="rId24" Type="http://schemas.openxmlformats.org/officeDocument/2006/relationships/customXml" Target="../ink/ink11.xml"/><Relationship Id="rId32" Type="http://schemas.openxmlformats.org/officeDocument/2006/relationships/customXml" Target="../ink/ink15.xml"/><Relationship Id="rId5" Type="http://schemas.openxmlformats.org/officeDocument/2006/relationships/image" Target="../media/image11.png"/><Relationship Id="rId15" Type="http://schemas.openxmlformats.org/officeDocument/2006/relationships/image" Target="../media/image16.png"/><Relationship Id="rId23" Type="http://schemas.openxmlformats.org/officeDocument/2006/relationships/image" Target="../media/image20.png"/><Relationship Id="rId28" Type="http://schemas.openxmlformats.org/officeDocument/2006/relationships/customXml" Target="../ink/ink13.xml"/><Relationship Id="rId10" Type="http://schemas.openxmlformats.org/officeDocument/2006/relationships/customXml" Target="../ink/ink4.xml"/><Relationship Id="rId19" Type="http://schemas.openxmlformats.org/officeDocument/2006/relationships/image" Target="../media/image18.png"/><Relationship Id="rId31" Type="http://schemas.openxmlformats.org/officeDocument/2006/relationships/image" Target="../media/image24.png"/><Relationship Id="rId4" Type="http://schemas.openxmlformats.org/officeDocument/2006/relationships/customXml" Target="../ink/ink1.xml"/><Relationship Id="rId9" Type="http://schemas.openxmlformats.org/officeDocument/2006/relationships/image" Target="../media/image13.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22.png"/><Relationship Id="rId30" Type="http://schemas.openxmlformats.org/officeDocument/2006/relationships/customXml" Target="../ink/ink14.xml"/><Relationship Id="rId8" Type="http://schemas.openxmlformats.org/officeDocument/2006/relationships/customXml" Target="../ink/ink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625" y="1873075"/>
            <a:ext cx="7688100" cy="1003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4644"/>
              <a:t>Elementary</a:t>
            </a:r>
            <a:endParaRPr sz="4644"/>
          </a:p>
          <a:p>
            <a:pPr marL="0" lvl="0" indent="0" algn="ctr" rtl="0">
              <a:lnSpc>
                <a:spcPct val="150000"/>
              </a:lnSpc>
              <a:spcBef>
                <a:spcPts val="0"/>
              </a:spcBef>
              <a:spcAft>
                <a:spcPts val="1000"/>
              </a:spcAft>
              <a:buNone/>
            </a:pPr>
            <a:r>
              <a:rPr lang="en" sz="1533">
                <a:solidFill>
                  <a:srgbClr val="000000"/>
                </a:solidFill>
                <a:latin typeface="Arial"/>
                <a:ea typeface="Arial"/>
                <a:cs typeface="Arial"/>
                <a:sym typeface="Arial"/>
              </a:rPr>
              <a:t> A C++ Library for Building Intelligent Games</a:t>
            </a:r>
            <a:endParaRPr sz="4533"/>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By: Erin McNulty, Shruti Verma, Jennifer Wang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Basic Minimax: Tic-tac-toe</a:t>
            </a:r>
            <a:endParaRPr/>
          </a:p>
        </p:txBody>
      </p:sp>
      <p:sp>
        <p:nvSpPr>
          <p:cNvPr id="130" name="Google Shape;130;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At each leaf node:</a:t>
            </a:r>
            <a:endParaRPr/>
          </a:p>
          <a:p>
            <a:pPr marL="457200" lvl="0" indent="-311150" algn="l" rtl="0">
              <a:spcBef>
                <a:spcPts val="1200"/>
              </a:spcBef>
              <a:spcAft>
                <a:spcPts val="0"/>
              </a:spcAft>
              <a:buSzPts val="1300"/>
              <a:buChar char="●"/>
            </a:pPr>
            <a:r>
              <a:rPr lang="en"/>
              <a:t>+1 if “win”</a:t>
            </a:r>
            <a:endParaRPr/>
          </a:p>
          <a:p>
            <a:pPr marL="457200" lvl="0" indent="-311150" algn="l" rtl="0">
              <a:spcBef>
                <a:spcPts val="0"/>
              </a:spcBef>
              <a:spcAft>
                <a:spcPts val="0"/>
              </a:spcAft>
              <a:buSzPts val="1300"/>
              <a:buChar char="●"/>
            </a:pPr>
            <a:r>
              <a:rPr lang="en"/>
              <a:t>0 if “draw”</a:t>
            </a:r>
            <a:endParaRPr/>
          </a:p>
          <a:p>
            <a:pPr marL="457200" lvl="0" indent="-311150" algn="l" rtl="0">
              <a:spcBef>
                <a:spcPts val="0"/>
              </a:spcBef>
              <a:spcAft>
                <a:spcPts val="0"/>
              </a:spcAft>
              <a:buSzPts val="1300"/>
              <a:buChar char="●"/>
            </a:pPr>
            <a:r>
              <a:rPr lang="en"/>
              <a:t>-1 if “lose”</a:t>
            </a:r>
            <a:endParaRPr/>
          </a:p>
        </p:txBody>
      </p:sp>
      <p:pic>
        <p:nvPicPr>
          <p:cNvPr id="2" name="Google Shape;131;p20">
            <a:extLst>
              <a:ext uri="{FF2B5EF4-FFF2-40B4-BE49-F238E27FC236}">
                <a16:creationId xmlns:a16="http://schemas.microsoft.com/office/drawing/2014/main" id="{A87D095A-63C5-0CFF-4D3E-C1C4E3FD0F1B}"/>
              </a:ext>
            </a:extLst>
          </p:cNvPr>
          <p:cNvPicPr preferRelativeResize="0"/>
          <p:nvPr/>
        </p:nvPicPr>
        <p:blipFill>
          <a:blip r:embed="rId3">
            <a:alphaModFix/>
          </a:blip>
          <a:stretch>
            <a:fillRect/>
          </a:stretch>
        </p:blipFill>
        <p:spPr>
          <a:xfrm>
            <a:off x="3677900" y="1938125"/>
            <a:ext cx="4281300" cy="2737625"/>
          </a:xfrm>
          <a:prstGeom prst="rect">
            <a:avLst/>
          </a:prstGeom>
          <a:noFill/>
          <a:ln>
            <a:noFill/>
          </a:ln>
        </p:spPr>
      </p:pic>
      <p:sp>
        <p:nvSpPr>
          <p:cNvPr id="4" name="Rectangle 3">
            <a:extLst>
              <a:ext uri="{FF2B5EF4-FFF2-40B4-BE49-F238E27FC236}">
                <a16:creationId xmlns:a16="http://schemas.microsoft.com/office/drawing/2014/main" id="{2F4D7B49-A390-78E6-EDD7-ADBE872BEF8C}"/>
              </a:ext>
            </a:extLst>
          </p:cNvPr>
          <p:cNvSpPr/>
          <p:nvPr/>
        </p:nvSpPr>
        <p:spPr>
          <a:xfrm>
            <a:off x="3693015" y="3982224"/>
            <a:ext cx="523806" cy="51361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Rectangle 6">
            <a:extLst>
              <a:ext uri="{FF2B5EF4-FFF2-40B4-BE49-F238E27FC236}">
                <a16:creationId xmlns:a16="http://schemas.microsoft.com/office/drawing/2014/main" id="{787053CF-6795-5F55-B5F5-348526FB9BD6}"/>
              </a:ext>
            </a:extLst>
          </p:cNvPr>
          <p:cNvSpPr/>
          <p:nvPr/>
        </p:nvSpPr>
        <p:spPr>
          <a:xfrm>
            <a:off x="4487762" y="3306937"/>
            <a:ext cx="523806" cy="51361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Rectangle 7">
            <a:extLst>
              <a:ext uri="{FF2B5EF4-FFF2-40B4-BE49-F238E27FC236}">
                <a16:creationId xmlns:a16="http://schemas.microsoft.com/office/drawing/2014/main" id="{B46DBFEE-AF78-4941-7428-EC44FEE26050}"/>
              </a:ext>
            </a:extLst>
          </p:cNvPr>
          <p:cNvSpPr/>
          <p:nvPr/>
        </p:nvSpPr>
        <p:spPr>
          <a:xfrm>
            <a:off x="5154039" y="3982223"/>
            <a:ext cx="523806" cy="51361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8">
            <a:extLst>
              <a:ext uri="{FF2B5EF4-FFF2-40B4-BE49-F238E27FC236}">
                <a16:creationId xmlns:a16="http://schemas.microsoft.com/office/drawing/2014/main" id="{2CAC3052-19C9-EE9E-1C5B-6D6D869ABE33}"/>
              </a:ext>
            </a:extLst>
          </p:cNvPr>
          <p:cNvSpPr/>
          <p:nvPr/>
        </p:nvSpPr>
        <p:spPr>
          <a:xfrm>
            <a:off x="5961578" y="3306937"/>
            <a:ext cx="523806" cy="51361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0" name="Rectangle 9">
            <a:extLst>
              <a:ext uri="{FF2B5EF4-FFF2-40B4-BE49-F238E27FC236}">
                <a16:creationId xmlns:a16="http://schemas.microsoft.com/office/drawing/2014/main" id="{4BC6F911-08CA-C6DF-6559-FBFA38334CDC}"/>
              </a:ext>
            </a:extLst>
          </p:cNvPr>
          <p:cNvSpPr/>
          <p:nvPr/>
        </p:nvSpPr>
        <p:spPr>
          <a:xfrm>
            <a:off x="6586292" y="3982222"/>
            <a:ext cx="523806" cy="51361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Rectangle 10">
            <a:extLst>
              <a:ext uri="{FF2B5EF4-FFF2-40B4-BE49-F238E27FC236}">
                <a16:creationId xmlns:a16="http://schemas.microsoft.com/office/drawing/2014/main" id="{284055E4-C028-10E7-3F8A-9158EA55C873}"/>
              </a:ext>
            </a:extLst>
          </p:cNvPr>
          <p:cNvSpPr/>
          <p:nvPr/>
        </p:nvSpPr>
        <p:spPr>
          <a:xfrm>
            <a:off x="7365924" y="3306937"/>
            <a:ext cx="523806" cy="51361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25078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Basic Minimax: Tic-tac-toe</a:t>
            </a:r>
            <a:endParaRPr/>
          </a:p>
        </p:txBody>
      </p:sp>
      <p:sp>
        <p:nvSpPr>
          <p:cNvPr id="130" name="Google Shape;130;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At each leaf node:</a:t>
            </a:r>
            <a:endParaRPr dirty="0"/>
          </a:p>
          <a:p>
            <a:pPr marL="457200" lvl="0" indent="-311150" algn="l" rtl="0">
              <a:spcBef>
                <a:spcPts val="1200"/>
              </a:spcBef>
              <a:spcAft>
                <a:spcPts val="0"/>
              </a:spcAft>
              <a:buSzPts val="1300"/>
              <a:buChar char="●"/>
            </a:pPr>
            <a:r>
              <a:rPr lang="en" dirty="0"/>
              <a:t>+1 if “win”</a:t>
            </a:r>
            <a:endParaRPr dirty="0"/>
          </a:p>
          <a:p>
            <a:pPr marL="457200" lvl="0" indent="-311150" algn="l" rtl="0">
              <a:spcBef>
                <a:spcPts val="0"/>
              </a:spcBef>
              <a:spcAft>
                <a:spcPts val="0"/>
              </a:spcAft>
              <a:buSzPts val="1300"/>
              <a:buChar char="●"/>
            </a:pPr>
            <a:r>
              <a:rPr lang="en" dirty="0"/>
              <a:t>0 if “draw”</a:t>
            </a:r>
            <a:endParaRPr dirty="0"/>
          </a:p>
          <a:p>
            <a:pPr marL="457200" lvl="0" indent="-311150" algn="l" rtl="0">
              <a:spcBef>
                <a:spcPts val="0"/>
              </a:spcBef>
              <a:spcAft>
                <a:spcPts val="0"/>
              </a:spcAft>
              <a:buSzPts val="1300"/>
              <a:buChar char="●"/>
            </a:pPr>
            <a:r>
              <a:rPr lang="en" dirty="0"/>
              <a:t>-1 if “lose”</a:t>
            </a:r>
            <a:endParaRPr dirty="0"/>
          </a:p>
        </p:txBody>
      </p:sp>
      <p:pic>
        <p:nvPicPr>
          <p:cNvPr id="2" name="Google Shape;131;p20">
            <a:extLst>
              <a:ext uri="{FF2B5EF4-FFF2-40B4-BE49-F238E27FC236}">
                <a16:creationId xmlns:a16="http://schemas.microsoft.com/office/drawing/2014/main" id="{A87D095A-63C5-0CFF-4D3E-C1C4E3FD0F1B}"/>
              </a:ext>
            </a:extLst>
          </p:cNvPr>
          <p:cNvPicPr preferRelativeResize="0"/>
          <p:nvPr/>
        </p:nvPicPr>
        <p:blipFill>
          <a:blip r:embed="rId3">
            <a:alphaModFix/>
          </a:blip>
          <a:stretch>
            <a:fillRect/>
          </a:stretch>
        </p:blipFill>
        <p:spPr>
          <a:xfrm>
            <a:off x="3677900" y="1938125"/>
            <a:ext cx="4281300" cy="2737625"/>
          </a:xfrm>
          <a:prstGeom prst="rect">
            <a:avLst/>
          </a:prstGeom>
          <a:noFill/>
          <a:ln>
            <a:noFill/>
          </a:ln>
        </p:spPr>
      </p:pic>
      <p:sp>
        <p:nvSpPr>
          <p:cNvPr id="4" name="Rectangle 3">
            <a:extLst>
              <a:ext uri="{FF2B5EF4-FFF2-40B4-BE49-F238E27FC236}">
                <a16:creationId xmlns:a16="http://schemas.microsoft.com/office/drawing/2014/main" id="{2F4D7B49-A390-78E6-EDD7-ADBE872BEF8C}"/>
              </a:ext>
            </a:extLst>
          </p:cNvPr>
          <p:cNvSpPr/>
          <p:nvPr/>
        </p:nvSpPr>
        <p:spPr>
          <a:xfrm>
            <a:off x="3693015" y="3982224"/>
            <a:ext cx="523806" cy="51361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Rectangle 6">
            <a:extLst>
              <a:ext uri="{FF2B5EF4-FFF2-40B4-BE49-F238E27FC236}">
                <a16:creationId xmlns:a16="http://schemas.microsoft.com/office/drawing/2014/main" id="{787053CF-6795-5F55-B5F5-348526FB9BD6}"/>
              </a:ext>
            </a:extLst>
          </p:cNvPr>
          <p:cNvSpPr/>
          <p:nvPr/>
        </p:nvSpPr>
        <p:spPr>
          <a:xfrm>
            <a:off x="4487762" y="3306937"/>
            <a:ext cx="523806" cy="51361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Rectangle 7">
            <a:extLst>
              <a:ext uri="{FF2B5EF4-FFF2-40B4-BE49-F238E27FC236}">
                <a16:creationId xmlns:a16="http://schemas.microsoft.com/office/drawing/2014/main" id="{B46DBFEE-AF78-4941-7428-EC44FEE26050}"/>
              </a:ext>
            </a:extLst>
          </p:cNvPr>
          <p:cNvSpPr/>
          <p:nvPr/>
        </p:nvSpPr>
        <p:spPr>
          <a:xfrm>
            <a:off x="5154039" y="3982223"/>
            <a:ext cx="523806" cy="51361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8">
            <a:extLst>
              <a:ext uri="{FF2B5EF4-FFF2-40B4-BE49-F238E27FC236}">
                <a16:creationId xmlns:a16="http://schemas.microsoft.com/office/drawing/2014/main" id="{2CAC3052-19C9-EE9E-1C5B-6D6D869ABE33}"/>
              </a:ext>
            </a:extLst>
          </p:cNvPr>
          <p:cNvSpPr/>
          <p:nvPr/>
        </p:nvSpPr>
        <p:spPr>
          <a:xfrm>
            <a:off x="5961578" y="3306937"/>
            <a:ext cx="523806" cy="51361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0" name="Rectangle 9">
            <a:extLst>
              <a:ext uri="{FF2B5EF4-FFF2-40B4-BE49-F238E27FC236}">
                <a16:creationId xmlns:a16="http://schemas.microsoft.com/office/drawing/2014/main" id="{4BC6F911-08CA-C6DF-6559-FBFA38334CDC}"/>
              </a:ext>
            </a:extLst>
          </p:cNvPr>
          <p:cNvSpPr/>
          <p:nvPr/>
        </p:nvSpPr>
        <p:spPr>
          <a:xfrm>
            <a:off x="6586292" y="3982222"/>
            <a:ext cx="523806" cy="51361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Rectangle 10">
            <a:extLst>
              <a:ext uri="{FF2B5EF4-FFF2-40B4-BE49-F238E27FC236}">
                <a16:creationId xmlns:a16="http://schemas.microsoft.com/office/drawing/2014/main" id="{284055E4-C028-10E7-3F8A-9158EA55C873}"/>
              </a:ext>
            </a:extLst>
          </p:cNvPr>
          <p:cNvSpPr/>
          <p:nvPr/>
        </p:nvSpPr>
        <p:spPr>
          <a:xfrm>
            <a:off x="7365924" y="3306937"/>
            <a:ext cx="523806" cy="51361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5" name="Rectangle 14">
            <a:extLst>
              <a:ext uri="{FF2B5EF4-FFF2-40B4-BE49-F238E27FC236}">
                <a16:creationId xmlns:a16="http://schemas.microsoft.com/office/drawing/2014/main" id="{B1D29F01-3B42-00BC-6FF0-EA9D71BF5856}"/>
              </a:ext>
            </a:extLst>
          </p:cNvPr>
          <p:cNvSpPr/>
          <p:nvPr/>
        </p:nvSpPr>
        <p:spPr>
          <a:xfrm>
            <a:off x="4487762" y="1853850"/>
            <a:ext cx="2457144" cy="79110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Rectangle 15">
            <a:extLst>
              <a:ext uri="{FF2B5EF4-FFF2-40B4-BE49-F238E27FC236}">
                <a16:creationId xmlns:a16="http://schemas.microsoft.com/office/drawing/2014/main" id="{E332470E-0BD2-8F3E-E00F-97B16A584669}"/>
              </a:ext>
            </a:extLst>
          </p:cNvPr>
          <p:cNvSpPr/>
          <p:nvPr/>
        </p:nvSpPr>
        <p:spPr>
          <a:xfrm>
            <a:off x="3504582" y="2527402"/>
            <a:ext cx="1576456" cy="136061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55255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5"/>
                                        </p:tgtEl>
                                        <p:attrNameLst>
                                          <p:attrName>style.visibility</p:attrName>
                                        </p:attrNameLst>
                                      </p:cBhvr>
                                      <p:to>
                                        <p:strVal val="hidden"/>
                                      </p:to>
                                    </p:set>
                                  </p:childTnLst>
                                </p:cTn>
                              </p:par>
                            </p:childTnLst>
                          </p:cTn>
                        </p:par>
                        <p:par>
                          <p:cTn id="12" fill="hold">
                            <p:stCondLst>
                              <p:cond delay="0"/>
                            </p:stCondLst>
                            <p:childTnLst>
                              <p:par>
                                <p:cTn id="13" presetID="9"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Basic Minimax: Tic-tac-toe</a:t>
            </a:r>
            <a:endParaRPr/>
          </a:p>
        </p:txBody>
      </p:sp>
      <p:sp>
        <p:nvSpPr>
          <p:cNvPr id="130" name="Google Shape;130;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“Fancy” DFS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Need to iterate through the entire tree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 practical in practice!</a:t>
            </a:r>
            <a:endParaRPr dirty="0"/>
          </a:p>
        </p:txBody>
      </p:sp>
      <p:pic>
        <p:nvPicPr>
          <p:cNvPr id="131" name="Google Shape;131;p20"/>
          <p:cNvPicPr preferRelativeResize="0"/>
          <p:nvPr/>
        </p:nvPicPr>
        <p:blipFill>
          <a:blip r:embed="rId3">
            <a:alphaModFix/>
          </a:blip>
          <a:stretch>
            <a:fillRect/>
          </a:stretch>
        </p:blipFill>
        <p:spPr>
          <a:xfrm>
            <a:off x="3677900" y="1938125"/>
            <a:ext cx="4281300" cy="273762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1403CF3A-7AD7-EB05-8815-C888232CBE12}"/>
                  </a:ext>
                </a:extLst>
              </p14:cNvPr>
              <p14:cNvContentPartPr/>
              <p14:nvPr/>
            </p14:nvContentPartPr>
            <p14:xfrm>
              <a:off x="3908495" y="2492363"/>
              <a:ext cx="1854000" cy="1983600"/>
            </p14:xfrm>
          </p:contentPart>
        </mc:Choice>
        <mc:Fallback xmlns="">
          <p:pic>
            <p:nvPicPr>
              <p:cNvPr id="17" name="Ink 16">
                <a:extLst>
                  <a:ext uri="{FF2B5EF4-FFF2-40B4-BE49-F238E27FC236}">
                    <a16:creationId xmlns:a16="http://schemas.microsoft.com/office/drawing/2014/main" id="{1403CF3A-7AD7-EB05-8815-C888232CBE12}"/>
                  </a:ext>
                </a:extLst>
              </p:cNvPr>
              <p:cNvPicPr/>
              <p:nvPr/>
            </p:nvPicPr>
            <p:blipFill>
              <a:blip r:embed="rId5"/>
              <a:stretch>
                <a:fillRect/>
              </a:stretch>
            </p:blipFill>
            <p:spPr>
              <a:xfrm>
                <a:off x="3899495" y="2483723"/>
                <a:ext cx="1871640" cy="2001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FC78FFBD-D245-F388-B247-8CA6BF1CD564}"/>
                  </a:ext>
                </a:extLst>
              </p14:cNvPr>
              <p14:cNvContentPartPr/>
              <p14:nvPr/>
            </p14:nvContentPartPr>
            <p14:xfrm>
              <a:off x="4090655" y="3123443"/>
              <a:ext cx="213120" cy="1374120"/>
            </p14:xfrm>
          </p:contentPart>
        </mc:Choice>
        <mc:Fallback xmlns="">
          <p:pic>
            <p:nvPicPr>
              <p:cNvPr id="18" name="Ink 17">
                <a:extLst>
                  <a:ext uri="{FF2B5EF4-FFF2-40B4-BE49-F238E27FC236}">
                    <a16:creationId xmlns:a16="http://schemas.microsoft.com/office/drawing/2014/main" id="{FC78FFBD-D245-F388-B247-8CA6BF1CD564}"/>
                  </a:ext>
                </a:extLst>
              </p:cNvPr>
              <p:cNvPicPr/>
              <p:nvPr/>
            </p:nvPicPr>
            <p:blipFill>
              <a:blip r:embed="rId7"/>
              <a:stretch>
                <a:fillRect/>
              </a:stretch>
            </p:blipFill>
            <p:spPr>
              <a:xfrm>
                <a:off x="4082015" y="3114443"/>
                <a:ext cx="230760" cy="1391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53AB85D9-4C7A-0BD8-57DD-3C280CEC325C}"/>
                  </a:ext>
                </a:extLst>
              </p14:cNvPr>
              <p14:cNvContentPartPr/>
              <p14:nvPr/>
            </p14:nvContentPartPr>
            <p14:xfrm>
              <a:off x="4352015" y="3142883"/>
              <a:ext cx="475920" cy="684000"/>
            </p14:xfrm>
          </p:contentPart>
        </mc:Choice>
        <mc:Fallback xmlns="">
          <p:pic>
            <p:nvPicPr>
              <p:cNvPr id="19" name="Ink 18">
                <a:extLst>
                  <a:ext uri="{FF2B5EF4-FFF2-40B4-BE49-F238E27FC236}">
                    <a16:creationId xmlns:a16="http://schemas.microsoft.com/office/drawing/2014/main" id="{53AB85D9-4C7A-0BD8-57DD-3C280CEC325C}"/>
                  </a:ext>
                </a:extLst>
              </p:cNvPr>
              <p:cNvPicPr/>
              <p:nvPr/>
            </p:nvPicPr>
            <p:blipFill>
              <a:blip r:embed="rId9"/>
              <a:stretch>
                <a:fillRect/>
              </a:stretch>
            </p:blipFill>
            <p:spPr>
              <a:xfrm>
                <a:off x="4343375" y="3133883"/>
                <a:ext cx="493560" cy="701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CBC6A6AA-3BA2-7D3E-9AF2-91C99979FAE8}"/>
                  </a:ext>
                </a:extLst>
              </p14:cNvPr>
              <p14:cNvContentPartPr/>
              <p14:nvPr/>
            </p14:nvContentPartPr>
            <p14:xfrm>
              <a:off x="4472615" y="3101483"/>
              <a:ext cx="424080" cy="718920"/>
            </p14:xfrm>
          </p:contentPart>
        </mc:Choice>
        <mc:Fallback xmlns="">
          <p:pic>
            <p:nvPicPr>
              <p:cNvPr id="20" name="Ink 19">
                <a:extLst>
                  <a:ext uri="{FF2B5EF4-FFF2-40B4-BE49-F238E27FC236}">
                    <a16:creationId xmlns:a16="http://schemas.microsoft.com/office/drawing/2014/main" id="{CBC6A6AA-3BA2-7D3E-9AF2-91C99979FAE8}"/>
                  </a:ext>
                </a:extLst>
              </p:cNvPr>
              <p:cNvPicPr/>
              <p:nvPr/>
            </p:nvPicPr>
            <p:blipFill>
              <a:blip r:embed="rId11"/>
              <a:stretch>
                <a:fillRect/>
              </a:stretch>
            </p:blipFill>
            <p:spPr>
              <a:xfrm>
                <a:off x="4463975" y="3092483"/>
                <a:ext cx="441720" cy="736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E25F0306-A600-B8CF-0270-3B74B6A700DA}"/>
                  </a:ext>
                </a:extLst>
              </p14:cNvPr>
              <p14:cNvContentPartPr/>
              <p14:nvPr/>
            </p14:nvContentPartPr>
            <p14:xfrm>
              <a:off x="4354895" y="2522243"/>
              <a:ext cx="1436400" cy="558360"/>
            </p14:xfrm>
          </p:contentPart>
        </mc:Choice>
        <mc:Fallback xmlns="">
          <p:pic>
            <p:nvPicPr>
              <p:cNvPr id="21" name="Ink 20">
                <a:extLst>
                  <a:ext uri="{FF2B5EF4-FFF2-40B4-BE49-F238E27FC236}">
                    <a16:creationId xmlns:a16="http://schemas.microsoft.com/office/drawing/2014/main" id="{E25F0306-A600-B8CF-0270-3B74B6A700DA}"/>
                  </a:ext>
                </a:extLst>
              </p:cNvPr>
              <p:cNvPicPr/>
              <p:nvPr/>
            </p:nvPicPr>
            <p:blipFill>
              <a:blip r:embed="rId13"/>
              <a:stretch>
                <a:fillRect/>
              </a:stretch>
            </p:blipFill>
            <p:spPr>
              <a:xfrm>
                <a:off x="4346255" y="2513603"/>
                <a:ext cx="145404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Ink 21">
                <a:extLst>
                  <a:ext uri="{FF2B5EF4-FFF2-40B4-BE49-F238E27FC236}">
                    <a16:creationId xmlns:a16="http://schemas.microsoft.com/office/drawing/2014/main" id="{7F96C56F-72C9-32EB-E9AB-F349696F9016}"/>
                  </a:ext>
                </a:extLst>
              </p14:cNvPr>
              <p14:cNvContentPartPr/>
              <p14:nvPr/>
            </p14:nvContentPartPr>
            <p14:xfrm>
              <a:off x="5230775" y="2660843"/>
              <a:ext cx="534600" cy="1809360"/>
            </p14:xfrm>
          </p:contentPart>
        </mc:Choice>
        <mc:Fallback xmlns="">
          <p:pic>
            <p:nvPicPr>
              <p:cNvPr id="22" name="Ink 21">
                <a:extLst>
                  <a:ext uri="{FF2B5EF4-FFF2-40B4-BE49-F238E27FC236}">
                    <a16:creationId xmlns:a16="http://schemas.microsoft.com/office/drawing/2014/main" id="{7F96C56F-72C9-32EB-E9AB-F349696F9016}"/>
                  </a:ext>
                </a:extLst>
              </p:cNvPr>
              <p:cNvPicPr/>
              <p:nvPr/>
            </p:nvPicPr>
            <p:blipFill>
              <a:blip r:embed="rId15"/>
              <a:stretch>
                <a:fillRect/>
              </a:stretch>
            </p:blipFill>
            <p:spPr>
              <a:xfrm>
                <a:off x="5221775" y="2651843"/>
                <a:ext cx="552240" cy="1827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AF39B4E6-E24A-4DC9-85A9-E5A44750E6C6}"/>
                  </a:ext>
                </a:extLst>
              </p14:cNvPr>
              <p14:cNvContentPartPr/>
              <p14:nvPr/>
            </p14:nvContentPartPr>
            <p14:xfrm>
              <a:off x="5542535" y="3178883"/>
              <a:ext cx="245520" cy="1338480"/>
            </p14:xfrm>
          </p:contentPart>
        </mc:Choice>
        <mc:Fallback xmlns="">
          <p:pic>
            <p:nvPicPr>
              <p:cNvPr id="23" name="Ink 22">
                <a:extLst>
                  <a:ext uri="{FF2B5EF4-FFF2-40B4-BE49-F238E27FC236}">
                    <a16:creationId xmlns:a16="http://schemas.microsoft.com/office/drawing/2014/main" id="{AF39B4E6-E24A-4DC9-85A9-E5A44750E6C6}"/>
                  </a:ext>
                </a:extLst>
              </p:cNvPr>
              <p:cNvPicPr/>
              <p:nvPr/>
            </p:nvPicPr>
            <p:blipFill>
              <a:blip r:embed="rId17"/>
              <a:stretch>
                <a:fillRect/>
              </a:stretch>
            </p:blipFill>
            <p:spPr>
              <a:xfrm>
                <a:off x="5533895" y="3170243"/>
                <a:ext cx="263160" cy="1356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18DBCE96-A48A-4CFF-0845-2CBCB4EE1F22}"/>
                  </a:ext>
                </a:extLst>
              </p14:cNvPr>
              <p14:cNvContentPartPr/>
              <p14:nvPr/>
            </p14:nvContentPartPr>
            <p14:xfrm>
              <a:off x="5808215" y="3196163"/>
              <a:ext cx="424800" cy="672840"/>
            </p14:xfrm>
          </p:contentPart>
        </mc:Choice>
        <mc:Fallback xmlns="">
          <p:pic>
            <p:nvPicPr>
              <p:cNvPr id="24" name="Ink 23">
                <a:extLst>
                  <a:ext uri="{FF2B5EF4-FFF2-40B4-BE49-F238E27FC236}">
                    <a16:creationId xmlns:a16="http://schemas.microsoft.com/office/drawing/2014/main" id="{18DBCE96-A48A-4CFF-0845-2CBCB4EE1F22}"/>
                  </a:ext>
                </a:extLst>
              </p:cNvPr>
              <p:cNvPicPr/>
              <p:nvPr/>
            </p:nvPicPr>
            <p:blipFill>
              <a:blip r:embed="rId19"/>
              <a:stretch>
                <a:fillRect/>
              </a:stretch>
            </p:blipFill>
            <p:spPr>
              <a:xfrm>
                <a:off x="5799575" y="3187523"/>
                <a:ext cx="442440" cy="690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8059C2B7-115F-6CD2-5167-582A84F6D026}"/>
                  </a:ext>
                </a:extLst>
              </p14:cNvPr>
              <p14:cNvContentPartPr/>
              <p14:nvPr/>
            </p14:nvContentPartPr>
            <p14:xfrm>
              <a:off x="5900735" y="3116603"/>
              <a:ext cx="400680" cy="724680"/>
            </p14:xfrm>
          </p:contentPart>
        </mc:Choice>
        <mc:Fallback xmlns="">
          <p:pic>
            <p:nvPicPr>
              <p:cNvPr id="25" name="Ink 24">
                <a:extLst>
                  <a:ext uri="{FF2B5EF4-FFF2-40B4-BE49-F238E27FC236}">
                    <a16:creationId xmlns:a16="http://schemas.microsoft.com/office/drawing/2014/main" id="{8059C2B7-115F-6CD2-5167-582A84F6D026}"/>
                  </a:ext>
                </a:extLst>
              </p:cNvPr>
              <p:cNvPicPr/>
              <p:nvPr/>
            </p:nvPicPr>
            <p:blipFill>
              <a:blip r:embed="rId21"/>
              <a:stretch>
                <a:fillRect/>
              </a:stretch>
            </p:blipFill>
            <p:spPr>
              <a:xfrm>
                <a:off x="5891735" y="3107603"/>
                <a:ext cx="418320" cy="742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Ink 25">
                <a:extLst>
                  <a:ext uri="{FF2B5EF4-FFF2-40B4-BE49-F238E27FC236}">
                    <a16:creationId xmlns:a16="http://schemas.microsoft.com/office/drawing/2014/main" id="{747FF4C5-E1FF-CD04-F48F-8675FF2ABB06}"/>
                  </a:ext>
                </a:extLst>
              </p14:cNvPr>
              <p14:cNvContentPartPr/>
              <p14:nvPr/>
            </p14:nvContentPartPr>
            <p14:xfrm>
              <a:off x="5851415" y="2582363"/>
              <a:ext cx="74520" cy="470520"/>
            </p14:xfrm>
          </p:contentPart>
        </mc:Choice>
        <mc:Fallback xmlns="">
          <p:pic>
            <p:nvPicPr>
              <p:cNvPr id="26" name="Ink 25">
                <a:extLst>
                  <a:ext uri="{FF2B5EF4-FFF2-40B4-BE49-F238E27FC236}">
                    <a16:creationId xmlns:a16="http://schemas.microsoft.com/office/drawing/2014/main" id="{747FF4C5-E1FF-CD04-F48F-8675FF2ABB06}"/>
                  </a:ext>
                </a:extLst>
              </p:cNvPr>
              <p:cNvPicPr/>
              <p:nvPr/>
            </p:nvPicPr>
            <p:blipFill>
              <a:blip r:embed="rId23"/>
              <a:stretch>
                <a:fillRect/>
              </a:stretch>
            </p:blipFill>
            <p:spPr>
              <a:xfrm>
                <a:off x="5842415" y="2573723"/>
                <a:ext cx="9216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Ink 26">
                <a:extLst>
                  <a:ext uri="{FF2B5EF4-FFF2-40B4-BE49-F238E27FC236}">
                    <a16:creationId xmlns:a16="http://schemas.microsoft.com/office/drawing/2014/main" id="{50321D45-A49E-06F8-A3A8-899CD2711DB9}"/>
                  </a:ext>
                </a:extLst>
              </p14:cNvPr>
              <p14:cNvContentPartPr/>
              <p14:nvPr/>
            </p14:nvContentPartPr>
            <p14:xfrm>
              <a:off x="5875895" y="2532683"/>
              <a:ext cx="1154160" cy="1989360"/>
            </p14:xfrm>
          </p:contentPart>
        </mc:Choice>
        <mc:Fallback xmlns="">
          <p:pic>
            <p:nvPicPr>
              <p:cNvPr id="27" name="Ink 26">
                <a:extLst>
                  <a:ext uri="{FF2B5EF4-FFF2-40B4-BE49-F238E27FC236}">
                    <a16:creationId xmlns:a16="http://schemas.microsoft.com/office/drawing/2014/main" id="{50321D45-A49E-06F8-A3A8-899CD2711DB9}"/>
                  </a:ext>
                </a:extLst>
              </p:cNvPr>
              <p:cNvPicPr/>
              <p:nvPr/>
            </p:nvPicPr>
            <p:blipFill>
              <a:blip r:embed="rId25"/>
              <a:stretch>
                <a:fillRect/>
              </a:stretch>
            </p:blipFill>
            <p:spPr>
              <a:xfrm>
                <a:off x="5866895" y="2524043"/>
                <a:ext cx="1171800" cy="2007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99299C1A-3946-D22D-A6CA-8A263D2BE1A1}"/>
                  </a:ext>
                </a:extLst>
              </p14:cNvPr>
              <p14:cNvContentPartPr/>
              <p14:nvPr/>
            </p14:nvContentPartPr>
            <p14:xfrm>
              <a:off x="6918815" y="3160523"/>
              <a:ext cx="241560" cy="1356480"/>
            </p14:xfrm>
          </p:contentPart>
        </mc:Choice>
        <mc:Fallback xmlns="">
          <p:pic>
            <p:nvPicPr>
              <p:cNvPr id="30" name="Ink 29">
                <a:extLst>
                  <a:ext uri="{FF2B5EF4-FFF2-40B4-BE49-F238E27FC236}">
                    <a16:creationId xmlns:a16="http://schemas.microsoft.com/office/drawing/2014/main" id="{99299C1A-3946-D22D-A6CA-8A263D2BE1A1}"/>
                  </a:ext>
                </a:extLst>
              </p:cNvPr>
              <p:cNvPicPr/>
              <p:nvPr/>
            </p:nvPicPr>
            <p:blipFill>
              <a:blip r:embed="rId27"/>
              <a:stretch>
                <a:fillRect/>
              </a:stretch>
            </p:blipFill>
            <p:spPr>
              <a:xfrm>
                <a:off x="6910175" y="3151523"/>
                <a:ext cx="259200" cy="1374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B5E15A03-01A2-6696-7846-9BAA8441EE83}"/>
                  </a:ext>
                </a:extLst>
              </p14:cNvPr>
              <p14:cNvContentPartPr/>
              <p14:nvPr/>
            </p14:nvContentPartPr>
            <p14:xfrm>
              <a:off x="7246775" y="3167003"/>
              <a:ext cx="424800" cy="1348200"/>
            </p14:xfrm>
          </p:contentPart>
        </mc:Choice>
        <mc:Fallback xmlns="">
          <p:pic>
            <p:nvPicPr>
              <p:cNvPr id="31" name="Ink 30">
                <a:extLst>
                  <a:ext uri="{FF2B5EF4-FFF2-40B4-BE49-F238E27FC236}">
                    <a16:creationId xmlns:a16="http://schemas.microsoft.com/office/drawing/2014/main" id="{B5E15A03-01A2-6696-7846-9BAA8441EE83}"/>
                  </a:ext>
                </a:extLst>
              </p:cNvPr>
              <p:cNvPicPr/>
              <p:nvPr/>
            </p:nvPicPr>
            <p:blipFill>
              <a:blip r:embed="rId29"/>
              <a:stretch>
                <a:fillRect/>
              </a:stretch>
            </p:blipFill>
            <p:spPr>
              <a:xfrm>
                <a:off x="7237775" y="3158363"/>
                <a:ext cx="442440" cy="1365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D5973A98-F506-DBD8-783E-DA465197D141}"/>
                  </a:ext>
                </a:extLst>
              </p14:cNvPr>
              <p14:cNvContentPartPr/>
              <p14:nvPr/>
            </p14:nvContentPartPr>
            <p14:xfrm>
              <a:off x="7426775" y="3130643"/>
              <a:ext cx="319320" cy="1391760"/>
            </p14:xfrm>
          </p:contentPart>
        </mc:Choice>
        <mc:Fallback xmlns="">
          <p:pic>
            <p:nvPicPr>
              <p:cNvPr id="32" name="Ink 31">
                <a:extLst>
                  <a:ext uri="{FF2B5EF4-FFF2-40B4-BE49-F238E27FC236}">
                    <a16:creationId xmlns:a16="http://schemas.microsoft.com/office/drawing/2014/main" id="{D5973A98-F506-DBD8-783E-DA465197D141}"/>
                  </a:ext>
                </a:extLst>
              </p:cNvPr>
              <p:cNvPicPr/>
              <p:nvPr/>
            </p:nvPicPr>
            <p:blipFill>
              <a:blip r:embed="rId31"/>
              <a:stretch>
                <a:fillRect/>
              </a:stretch>
            </p:blipFill>
            <p:spPr>
              <a:xfrm>
                <a:off x="7418135" y="3121643"/>
                <a:ext cx="336960" cy="1409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a16="http://schemas.microsoft.com/office/drawing/2014/main" id="{5B34922E-CAF8-41C7-5CB5-BACA9E71F92B}"/>
                  </a:ext>
                </a:extLst>
              </p14:cNvPr>
              <p14:cNvContentPartPr/>
              <p14:nvPr/>
            </p14:nvContentPartPr>
            <p14:xfrm>
              <a:off x="5996495" y="2355923"/>
              <a:ext cx="1238400" cy="769320"/>
            </p14:xfrm>
          </p:contentPart>
        </mc:Choice>
        <mc:Fallback xmlns="">
          <p:pic>
            <p:nvPicPr>
              <p:cNvPr id="33" name="Ink 32">
                <a:extLst>
                  <a:ext uri="{FF2B5EF4-FFF2-40B4-BE49-F238E27FC236}">
                    <a16:creationId xmlns:a16="http://schemas.microsoft.com/office/drawing/2014/main" id="{5B34922E-CAF8-41C7-5CB5-BACA9E71F92B}"/>
                  </a:ext>
                </a:extLst>
              </p:cNvPr>
              <p:cNvPicPr/>
              <p:nvPr/>
            </p:nvPicPr>
            <p:blipFill>
              <a:blip r:embed="rId33"/>
              <a:stretch>
                <a:fillRect/>
              </a:stretch>
            </p:blipFill>
            <p:spPr>
              <a:xfrm>
                <a:off x="5987855" y="2346923"/>
                <a:ext cx="1256040" cy="78696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checkerboard(across)">
                                      <p:cBhvr>
                                        <p:cTn id="11" dur="500"/>
                                        <p:tgtEl>
                                          <p:spTgt spid="18"/>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checkerboard(across)">
                                      <p:cBhvr>
                                        <p:cTn id="15" dur="500"/>
                                        <p:tgtEl>
                                          <p:spTgt spid="19"/>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checkerboard(across)">
                                      <p:cBhvr>
                                        <p:cTn id="19" dur="500"/>
                                        <p:tgtEl>
                                          <p:spTgt spid="20"/>
                                        </p:tgtEl>
                                      </p:cBhvr>
                                    </p:animEffect>
                                  </p:childTnLst>
                                </p:cTn>
                              </p:par>
                            </p:childTnLst>
                          </p:cTn>
                        </p:par>
                        <p:par>
                          <p:cTn id="20" fill="hold">
                            <p:stCondLst>
                              <p:cond delay="2000"/>
                            </p:stCondLst>
                            <p:childTnLst>
                              <p:par>
                                <p:cTn id="21" presetID="5" presetClass="entr" presetSubtype="1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checkerboard(across)">
                                      <p:cBhvr>
                                        <p:cTn id="23" dur="500"/>
                                        <p:tgtEl>
                                          <p:spTgt spid="21"/>
                                        </p:tgtEl>
                                      </p:cBhvr>
                                    </p:animEffect>
                                  </p:childTnLst>
                                </p:cTn>
                              </p:par>
                            </p:childTnLst>
                          </p:cTn>
                        </p:par>
                        <p:par>
                          <p:cTn id="24" fill="hold">
                            <p:stCondLst>
                              <p:cond delay="2500"/>
                            </p:stCondLst>
                            <p:childTnLst>
                              <p:par>
                                <p:cTn id="25" presetID="5" presetClass="entr" presetSubtype="1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checkerboard(across)">
                                      <p:cBhvr>
                                        <p:cTn id="27" dur="500"/>
                                        <p:tgtEl>
                                          <p:spTgt spid="22"/>
                                        </p:tgtEl>
                                      </p:cBhvr>
                                    </p:animEffect>
                                  </p:childTnLst>
                                </p:cTn>
                              </p:par>
                            </p:childTnLst>
                          </p:cTn>
                        </p:par>
                        <p:par>
                          <p:cTn id="28" fill="hold">
                            <p:stCondLst>
                              <p:cond delay="3000"/>
                            </p:stCondLst>
                            <p:childTnLst>
                              <p:par>
                                <p:cTn id="29" presetID="5" presetClass="entr" presetSubtype="1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checkerboard(across)">
                                      <p:cBhvr>
                                        <p:cTn id="31" dur="500"/>
                                        <p:tgtEl>
                                          <p:spTgt spid="23"/>
                                        </p:tgtEl>
                                      </p:cBhvr>
                                    </p:animEffect>
                                  </p:childTnLst>
                                </p:cTn>
                              </p:par>
                            </p:childTnLst>
                          </p:cTn>
                        </p:par>
                        <p:par>
                          <p:cTn id="32" fill="hold">
                            <p:stCondLst>
                              <p:cond delay="3500"/>
                            </p:stCondLst>
                            <p:childTnLst>
                              <p:par>
                                <p:cTn id="33" presetID="5" presetClass="entr" presetSubtype="1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checkerboard(across)">
                                      <p:cBhvr>
                                        <p:cTn id="35" dur="500"/>
                                        <p:tgtEl>
                                          <p:spTgt spid="24"/>
                                        </p:tgtEl>
                                      </p:cBhvr>
                                    </p:animEffect>
                                  </p:childTnLst>
                                </p:cTn>
                              </p:par>
                            </p:childTnLst>
                          </p:cTn>
                        </p:par>
                        <p:par>
                          <p:cTn id="36" fill="hold">
                            <p:stCondLst>
                              <p:cond delay="4000"/>
                            </p:stCondLst>
                            <p:childTnLst>
                              <p:par>
                                <p:cTn id="37" presetID="5" presetClass="entr" presetSubtype="1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checkerboard(across)">
                                      <p:cBhvr>
                                        <p:cTn id="39" dur="500"/>
                                        <p:tgtEl>
                                          <p:spTgt spid="25"/>
                                        </p:tgtEl>
                                      </p:cBhvr>
                                    </p:animEffect>
                                  </p:childTnLst>
                                </p:cTn>
                              </p:par>
                            </p:childTnLst>
                          </p:cTn>
                        </p:par>
                        <p:par>
                          <p:cTn id="40" fill="hold">
                            <p:stCondLst>
                              <p:cond delay="4500"/>
                            </p:stCondLst>
                            <p:childTnLst>
                              <p:par>
                                <p:cTn id="41" presetID="5" presetClass="entr" presetSubtype="1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checkerboard(across)">
                                      <p:cBhvr>
                                        <p:cTn id="43" dur="500"/>
                                        <p:tgtEl>
                                          <p:spTgt spid="26"/>
                                        </p:tgtEl>
                                      </p:cBhvr>
                                    </p:animEffect>
                                  </p:childTnLst>
                                </p:cTn>
                              </p:par>
                            </p:childTnLst>
                          </p:cTn>
                        </p:par>
                        <p:par>
                          <p:cTn id="44" fill="hold">
                            <p:stCondLst>
                              <p:cond delay="5000"/>
                            </p:stCondLst>
                            <p:childTnLst>
                              <p:par>
                                <p:cTn id="45" presetID="5" presetClass="entr" presetSubtype="1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checkerboard(across)">
                                      <p:cBhvr>
                                        <p:cTn id="47" dur="500"/>
                                        <p:tgtEl>
                                          <p:spTgt spid="27"/>
                                        </p:tgtEl>
                                      </p:cBhvr>
                                    </p:animEffect>
                                  </p:childTnLst>
                                </p:cTn>
                              </p:par>
                            </p:childTnLst>
                          </p:cTn>
                        </p:par>
                        <p:par>
                          <p:cTn id="48" fill="hold">
                            <p:stCondLst>
                              <p:cond delay="5500"/>
                            </p:stCondLst>
                            <p:childTnLst>
                              <p:par>
                                <p:cTn id="49" presetID="5" presetClass="entr" presetSubtype="10"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checkerboard(across)">
                                      <p:cBhvr>
                                        <p:cTn id="51" dur="500"/>
                                        <p:tgtEl>
                                          <p:spTgt spid="30"/>
                                        </p:tgtEl>
                                      </p:cBhvr>
                                    </p:animEffect>
                                  </p:childTnLst>
                                </p:cTn>
                              </p:par>
                            </p:childTnLst>
                          </p:cTn>
                        </p:par>
                        <p:par>
                          <p:cTn id="52" fill="hold">
                            <p:stCondLst>
                              <p:cond delay="6000"/>
                            </p:stCondLst>
                            <p:childTnLst>
                              <p:par>
                                <p:cTn id="53" presetID="5" presetClass="entr" presetSubtype="10"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checkerboard(across)">
                                      <p:cBhvr>
                                        <p:cTn id="55" dur="500"/>
                                        <p:tgtEl>
                                          <p:spTgt spid="31"/>
                                        </p:tgtEl>
                                      </p:cBhvr>
                                    </p:animEffect>
                                  </p:childTnLst>
                                </p:cTn>
                              </p:par>
                            </p:childTnLst>
                          </p:cTn>
                        </p:par>
                        <p:par>
                          <p:cTn id="56" fill="hold">
                            <p:stCondLst>
                              <p:cond delay="6500"/>
                            </p:stCondLst>
                            <p:childTnLst>
                              <p:par>
                                <p:cTn id="57" presetID="5" presetClass="entr" presetSubtype="10"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checkerboard(across)">
                                      <p:cBhvr>
                                        <p:cTn id="59" dur="500"/>
                                        <p:tgtEl>
                                          <p:spTgt spid="32"/>
                                        </p:tgtEl>
                                      </p:cBhvr>
                                    </p:animEffect>
                                  </p:childTnLst>
                                </p:cTn>
                              </p:par>
                            </p:childTnLst>
                          </p:cTn>
                        </p:par>
                        <p:par>
                          <p:cTn id="60" fill="hold">
                            <p:stCondLst>
                              <p:cond delay="7000"/>
                            </p:stCondLst>
                            <p:childTnLst>
                              <p:par>
                                <p:cTn id="61" presetID="5" presetClass="entr" presetSubtype="10"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checkerboard(across)">
                                      <p:cBhvr>
                                        <p:cTn id="6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Optimization: α-β Pruning</a:t>
            </a:r>
            <a:endParaRPr/>
          </a:p>
        </p:txBody>
      </p:sp>
      <p:sp>
        <p:nvSpPr>
          <p:cNvPr id="137" name="Google Shape;137;p21"/>
          <p:cNvSpPr txBox="1">
            <a:spLocks noGrp="1"/>
          </p:cNvSpPr>
          <p:nvPr>
            <p:ph type="body" idx="1"/>
          </p:nvPr>
        </p:nvSpPr>
        <p:spPr>
          <a:xfrm>
            <a:off x="729450" y="2078875"/>
            <a:ext cx="3098100" cy="27381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b="1" dirty="0"/>
              <a:t>Goal</a:t>
            </a:r>
            <a:r>
              <a:rPr lang="en" dirty="0"/>
              <a:t>: Decrease the search space</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Strategy: </a:t>
            </a:r>
            <a:r>
              <a:rPr lang="en" dirty="0"/>
              <a:t>Cut off portions of the search tree which you know will not yield a better value than you have already found</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Pass alpha &amp; beta down:</a:t>
            </a:r>
            <a:endParaRPr dirty="0"/>
          </a:p>
          <a:p>
            <a:pPr marL="0" lvl="0" indent="0" algn="l" rtl="0">
              <a:spcBef>
                <a:spcPts val="1200"/>
              </a:spcBef>
              <a:spcAft>
                <a:spcPts val="0"/>
              </a:spcAft>
              <a:buNone/>
            </a:pPr>
            <a:r>
              <a:rPr lang="en" b="1" dirty="0"/>
              <a:t>Alpha: </a:t>
            </a:r>
            <a:r>
              <a:rPr lang="en" dirty="0"/>
              <a:t>The best (highest) value that a maximizer can currently guarantee. </a:t>
            </a:r>
            <a:endParaRPr dirty="0"/>
          </a:p>
          <a:p>
            <a:pPr marL="0" lvl="0" indent="0" algn="l" rtl="0">
              <a:spcBef>
                <a:spcPts val="1200"/>
              </a:spcBef>
              <a:spcAft>
                <a:spcPts val="1200"/>
              </a:spcAft>
              <a:buNone/>
            </a:pPr>
            <a:r>
              <a:rPr lang="en" b="1" dirty="0"/>
              <a:t>Beta: </a:t>
            </a:r>
            <a:r>
              <a:rPr lang="en" dirty="0"/>
              <a:t>The best (lowest) value that a minimizer can currently guarantee. </a:t>
            </a:r>
            <a:endParaRPr dirty="0"/>
          </a:p>
        </p:txBody>
      </p:sp>
      <p:pic>
        <p:nvPicPr>
          <p:cNvPr id="138" name="Google Shape;138;p21"/>
          <p:cNvPicPr preferRelativeResize="0"/>
          <p:nvPr/>
        </p:nvPicPr>
        <p:blipFill>
          <a:blip r:embed="rId3">
            <a:alphaModFix/>
          </a:blip>
          <a:stretch>
            <a:fillRect/>
          </a:stretch>
        </p:blipFill>
        <p:spPr>
          <a:xfrm>
            <a:off x="3879925" y="1853850"/>
            <a:ext cx="4986450" cy="2912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Design Approach</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Design Overview</a:t>
            </a:r>
            <a:endParaRPr/>
          </a:p>
        </p:txBody>
      </p:sp>
      <p:pic>
        <p:nvPicPr>
          <p:cNvPr id="149" name="Google Shape;149;p23"/>
          <p:cNvPicPr preferRelativeResize="0"/>
          <p:nvPr/>
        </p:nvPicPr>
        <p:blipFill>
          <a:blip r:embed="rId3">
            <a:alphaModFix/>
          </a:blip>
          <a:stretch>
            <a:fillRect/>
          </a:stretch>
        </p:blipFill>
        <p:spPr>
          <a:xfrm>
            <a:off x="3609875" y="737150"/>
            <a:ext cx="5359252" cy="4228773"/>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730000" y="1318650"/>
            <a:ext cx="3966900" cy="634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Minimax Solver</a:t>
            </a:r>
            <a:endParaRPr/>
          </a:p>
        </p:txBody>
      </p:sp>
      <p:sp>
        <p:nvSpPr>
          <p:cNvPr id="155" name="Google Shape;155;p24"/>
          <p:cNvSpPr txBox="1">
            <a:spLocks noGrp="1"/>
          </p:cNvSpPr>
          <p:nvPr>
            <p:ph type="body" idx="1"/>
          </p:nvPr>
        </p:nvSpPr>
        <p:spPr>
          <a:xfrm>
            <a:off x="797350" y="1952850"/>
            <a:ext cx="2501700" cy="107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Generically implements the minimax algorithm, calling functions of GameState</a:t>
            </a:r>
            <a:endParaRPr/>
          </a:p>
        </p:txBody>
      </p:sp>
      <p:pic>
        <p:nvPicPr>
          <p:cNvPr id="156" name="Google Shape;156;p24"/>
          <p:cNvPicPr preferRelativeResize="0"/>
          <p:nvPr/>
        </p:nvPicPr>
        <p:blipFill>
          <a:blip r:embed="rId3">
            <a:alphaModFix/>
          </a:blip>
          <a:stretch>
            <a:fillRect/>
          </a:stretch>
        </p:blipFill>
        <p:spPr>
          <a:xfrm>
            <a:off x="896300" y="2941225"/>
            <a:ext cx="1853150" cy="1433375"/>
          </a:xfrm>
          <a:prstGeom prst="rect">
            <a:avLst/>
          </a:prstGeom>
          <a:ln>
            <a:noFill/>
          </a:ln>
          <a:effectLst>
            <a:outerShdw blurRad="292100" dist="139700" dir="2700000" algn="tl" rotWithShape="0">
              <a:srgbClr val="333333">
                <a:alpha val="65000"/>
              </a:srgbClr>
            </a:outerShdw>
          </a:effectLst>
        </p:spPr>
      </p:pic>
      <p:pic>
        <p:nvPicPr>
          <p:cNvPr id="157" name="Google Shape;157;p24"/>
          <p:cNvPicPr preferRelativeResize="0"/>
          <p:nvPr/>
        </p:nvPicPr>
        <p:blipFill>
          <a:blip r:embed="rId4">
            <a:alphaModFix/>
          </a:blip>
          <a:stretch>
            <a:fillRect/>
          </a:stretch>
        </p:blipFill>
        <p:spPr>
          <a:xfrm>
            <a:off x="4151025" y="706750"/>
            <a:ext cx="4493977" cy="3137401"/>
          </a:xfrm>
          <a:prstGeom prst="rect">
            <a:avLst/>
          </a:prstGeom>
          <a:ln>
            <a:noFill/>
          </a:ln>
          <a:effectLst>
            <a:outerShdw blurRad="292100" dist="139700" dir="2700000" algn="tl" rotWithShape="0">
              <a:srgbClr val="333333">
                <a:alpha val="65000"/>
              </a:srgbClr>
            </a:outerShdw>
          </a:effectLst>
        </p:spPr>
      </p:pic>
      <p:pic>
        <p:nvPicPr>
          <p:cNvPr id="158" name="Google Shape;158;p24"/>
          <p:cNvPicPr preferRelativeResize="0"/>
          <p:nvPr/>
        </p:nvPicPr>
        <p:blipFill>
          <a:blip r:embed="rId5">
            <a:alphaModFix/>
          </a:blip>
          <a:stretch>
            <a:fillRect/>
          </a:stretch>
        </p:blipFill>
        <p:spPr>
          <a:xfrm>
            <a:off x="4631125" y="1884800"/>
            <a:ext cx="4361777" cy="3015999"/>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Minimize()</a:t>
            </a:r>
            <a:endParaRPr/>
          </a:p>
        </p:txBody>
      </p:sp>
      <p:pic>
        <p:nvPicPr>
          <p:cNvPr id="164" name="Google Shape;164;p25"/>
          <p:cNvPicPr preferRelativeResize="0"/>
          <p:nvPr/>
        </p:nvPicPr>
        <p:blipFill>
          <a:blip r:embed="rId3">
            <a:alphaModFix/>
          </a:blip>
          <a:stretch>
            <a:fillRect/>
          </a:stretch>
        </p:blipFill>
        <p:spPr>
          <a:xfrm>
            <a:off x="797425" y="203900"/>
            <a:ext cx="1235475" cy="955625"/>
          </a:xfrm>
          <a:prstGeom prst="rect">
            <a:avLst/>
          </a:prstGeom>
          <a:noFill/>
          <a:ln>
            <a:noFill/>
          </a:ln>
        </p:spPr>
      </p:pic>
      <p:sp>
        <p:nvSpPr>
          <p:cNvPr id="165" name="Google Shape;165;p25"/>
          <p:cNvSpPr txBox="1"/>
          <p:nvPr/>
        </p:nvSpPr>
        <p:spPr>
          <a:xfrm>
            <a:off x="566200" y="1914675"/>
            <a:ext cx="2978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accent2"/>
                </a:solidFill>
                <a:latin typeface="Lato"/>
                <a:ea typeface="Lato"/>
                <a:cs typeface="Lato"/>
                <a:sym typeface="Lato"/>
              </a:rPr>
              <a:t>Evaluate via heuristics if </a:t>
            </a:r>
            <a:r>
              <a:rPr lang="en" dirty="0" err="1">
                <a:solidFill>
                  <a:schemeClr val="accent2"/>
                </a:solidFill>
                <a:latin typeface="Lato"/>
                <a:ea typeface="Lato"/>
                <a:cs typeface="Lato"/>
                <a:sym typeface="Lato"/>
              </a:rPr>
              <a:t>max_depth</a:t>
            </a:r>
            <a:r>
              <a:rPr lang="en" dirty="0">
                <a:solidFill>
                  <a:schemeClr val="accent2"/>
                </a:solidFill>
                <a:latin typeface="Lato"/>
                <a:ea typeface="Lato"/>
                <a:cs typeface="Lato"/>
                <a:sym typeface="Lato"/>
              </a:rPr>
              <a:t> is reached</a:t>
            </a:r>
            <a:endParaRPr dirty="0">
              <a:solidFill>
                <a:schemeClr val="accent2"/>
              </a:solidFill>
              <a:latin typeface="Lato"/>
              <a:ea typeface="Lato"/>
              <a:cs typeface="Lato"/>
              <a:sym typeface="Lato"/>
            </a:endParaRPr>
          </a:p>
        </p:txBody>
      </p:sp>
      <p:sp>
        <p:nvSpPr>
          <p:cNvPr id="166" name="Google Shape;166;p25"/>
          <p:cNvSpPr txBox="1"/>
          <p:nvPr/>
        </p:nvSpPr>
        <p:spPr>
          <a:xfrm>
            <a:off x="566200" y="2910400"/>
            <a:ext cx="3300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accent2"/>
                </a:solidFill>
                <a:latin typeface="Lato"/>
                <a:ea typeface="Lato"/>
                <a:cs typeface="Lato"/>
                <a:sym typeface="Lato"/>
              </a:rPr>
              <a:t>Iterate through all child states and find the state with the </a:t>
            </a:r>
            <a:r>
              <a:rPr lang="en" b="1" i="1" u="sng" dirty="0">
                <a:solidFill>
                  <a:schemeClr val="accent2"/>
                </a:solidFill>
                <a:latin typeface="Lato"/>
                <a:ea typeface="Lato"/>
                <a:cs typeface="Lato"/>
                <a:sym typeface="Lato"/>
              </a:rPr>
              <a:t>minimum</a:t>
            </a:r>
            <a:r>
              <a:rPr lang="en" dirty="0">
                <a:solidFill>
                  <a:schemeClr val="accent2"/>
                </a:solidFill>
                <a:latin typeface="Lato"/>
                <a:ea typeface="Lato"/>
                <a:cs typeface="Lato"/>
                <a:sym typeface="Lato"/>
              </a:rPr>
              <a:t> utility</a:t>
            </a:r>
            <a:endParaRPr dirty="0">
              <a:solidFill>
                <a:schemeClr val="accent2"/>
              </a:solidFill>
              <a:latin typeface="Lato"/>
              <a:ea typeface="Lato"/>
              <a:cs typeface="Lato"/>
              <a:sym typeface="Lato"/>
            </a:endParaRPr>
          </a:p>
        </p:txBody>
      </p:sp>
      <p:sp>
        <p:nvSpPr>
          <p:cNvPr id="167" name="Google Shape;167;p25"/>
          <p:cNvSpPr txBox="1"/>
          <p:nvPr/>
        </p:nvSpPr>
        <p:spPr>
          <a:xfrm>
            <a:off x="566200" y="3601250"/>
            <a:ext cx="278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accent2"/>
                </a:solidFill>
                <a:latin typeface="Lato"/>
                <a:ea typeface="Lato"/>
                <a:cs typeface="Lato"/>
                <a:sym typeface="Lato"/>
              </a:rPr>
              <a:t>Use alpha-beta pruning for optimization</a:t>
            </a:r>
            <a:endParaRPr dirty="0">
              <a:solidFill>
                <a:schemeClr val="accent2"/>
              </a:solidFill>
              <a:latin typeface="Lato"/>
              <a:ea typeface="Lato"/>
              <a:cs typeface="Lato"/>
              <a:sym typeface="Lato"/>
            </a:endParaRPr>
          </a:p>
        </p:txBody>
      </p:sp>
      <p:cxnSp>
        <p:nvCxnSpPr>
          <p:cNvPr id="168" name="Google Shape;168;p25"/>
          <p:cNvCxnSpPr>
            <a:cxnSpLocks/>
          </p:cNvCxnSpPr>
          <p:nvPr/>
        </p:nvCxnSpPr>
        <p:spPr>
          <a:xfrm>
            <a:off x="2728086" y="2341816"/>
            <a:ext cx="1355264" cy="0"/>
          </a:xfrm>
          <a:prstGeom prst="straightConnector1">
            <a:avLst/>
          </a:prstGeom>
          <a:noFill/>
          <a:ln w="38100" cap="flat" cmpd="sng">
            <a:solidFill>
              <a:schemeClr val="accent2"/>
            </a:solidFill>
            <a:prstDash val="solid"/>
            <a:round/>
            <a:headEnd type="none" w="med" len="med"/>
            <a:tailEnd type="triangle" w="med" len="med"/>
          </a:ln>
        </p:spPr>
      </p:cxnSp>
      <p:cxnSp>
        <p:nvCxnSpPr>
          <p:cNvPr id="169" name="Google Shape;169;p25"/>
          <p:cNvCxnSpPr/>
          <p:nvPr/>
        </p:nvCxnSpPr>
        <p:spPr>
          <a:xfrm rot="10800000" flipH="1">
            <a:off x="3466350" y="3243200"/>
            <a:ext cx="636900" cy="7800"/>
          </a:xfrm>
          <a:prstGeom prst="straightConnector1">
            <a:avLst/>
          </a:prstGeom>
          <a:noFill/>
          <a:ln w="38100" cap="flat" cmpd="sng">
            <a:solidFill>
              <a:schemeClr val="accent2"/>
            </a:solidFill>
            <a:prstDash val="solid"/>
            <a:round/>
            <a:headEnd type="none" w="med" len="med"/>
            <a:tailEnd type="triangle" w="med" len="med"/>
          </a:ln>
        </p:spPr>
      </p:cxnSp>
      <p:cxnSp>
        <p:nvCxnSpPr>
          <p:cNvPr id="170" name="Google Shape;170;p25"/>
          <p:cNvCxnSpPr>
            <a:cxnSpLocks/>
          </p:cNvCxnSpPr>
          <p:nvPr/>
        </p:nvCxnSpPr>
        <p:spPr>
          <a:xfrm>
            <a:off x="2967600" y="3801850"/>
            <a:ext cx="1115750" cy="0"/>
          </a:xfrm>
          <a:prstGeom prst="straightConnector1">
            <a:avLst/>
          </a:prstGeom>
          <a:noFill/>
          <a:ln w="38100" cap="flat" cmpd="sng">
            <a:solidFill>
              <a:schemeClr val="accent2"/>
            </a:solidFill>
            <a:prstDash val="solid"/>
            <a:round/>
            <a:headEnd type="none" w="med" len="med"/>
            <a:tailEnd type="triangle" w="med" len="med"/>
          </a:ln>
        </p:spPr>
      </p:cxnSp>
      <p:pic>
        <p:nvPicPr>
          <p:cNvPr id="171" name="Google Shape;171;p25"/>
          <p:cNvPicPr preferRelativeResize="0"/>
          <p:nvPr/>
        </p:nvPicPr>
        <p:blipFill>
          <a:blip r:embed="rId4">
            <a:alphaModFix/>
          </a:blip>
          <a:stretch>
            <a:fillRect/>
          </a:stretch>
        </p:blipFill>
        <p:spPr>
          <a:xfrm>
            <a:off x="4165799" y="1308065"/>
            <a:ext cx="4565174" cy="315666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dissolve">
                                      <p:cBhvr>
                                        <p:cTn id="7" dur="500"/>
                                        <p:tgtEl>
                                          <p:spTgt spid="165"/>
                                        </p:tgtEl>
                                      </p:cBhvr>
                                    </p:animEffect>
                                  </p:childTnLst>
                                </p:cTn>
                              </p:par>
                              <p:par>
                                <p:cTn id="8" presetID="9" presetClass="entr" presetSubtype="0" fill="hold" nodeType="withEffect">
                                  <p:stCondLst>
                                    <p:cond delay="0"/>
                                  </p:stCondLst>
                                  <p:childTnLst>
                                    <p:set>
                                      <p:cBhvr>
                                        <p:cTn id="9" dur="1" fill="hold">
                                          <p:stCondLst>
                                            <p:cond delay="0"/>
                                          </p:stCondLst>
                                        </p:cTn>
                                        <p:tgtEl>
                                          <p:spTgt spid="168"/>
                                        </p:tgtEl>
                                        <p:attrNameLst>
                                          <p:attrName>style.visibility</p:attrName>
                                        </p:attrNameLst>
                                      </p:cBhvr>
                                      <p:to>
                                        <p:strVal val="visible"/>
                                      </p:to>
                                    </p:set>
                                    <p:animEffect transition="in" filter="dissolve">
                                      <p:cBhvr>
                                        <p:cTn id="10" dur="500"/>
                                        <p:tgtEl>
                                          <p:spTgt spid="16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66"/>
                                        </p:tgtEl>
                                        <p:attrNameLst>
                                          <p:attrName>style.visibility</p:attrName>
                                        </p:attrNameLst>
                                      </p:cBhvr>
                                      <p:to>
                                        <p:strVal val="visible"/>
                                      </p:to>
                                    </p:set>
                                    <p:animEffect transition="in" filter="dissolve">
                                      <p:cBhvr>
                                        <p:cTn id="15" dur="500"/>
                                        <p:tgtEl>
                                          <p:spTgt spid="166"/>
                                        </p:tgtEl>
                                      </p:cBhvr>
                                    </p:animEffect>
                                  </p:childTnLst>
                                </p:cTn>
                              </p:par>
                              <p:par>
                                <p:cTn id="16" presetID="9" presetClass="entr" presetSubtype="0" fill="hold" nodeType="withEffect">
                                  <p:stCondLst>
                                    <p:cond delay="0"/>
                                  </p:stCondLst>
                                  <p:childTnLst>
                                    <p:set>
                                      <p:cBhvr>
                                        <p:cTn id="17" dur="1" fill="hold">
                                          <p:stCondLst>
                                            <p:cond delay="0"/>
                                          </p:stCondLst>
                                        </p:cTn>
                                        <p:tgtEl>
                                          <p:spTgt spid="169"/>
                                        </p:tgtEl>
                                        <p:attrNameLst>
                                          <p:attrName>style.visibility</p:attrName>
                                        </p:attrNameLst>
                                      </p:cBhvr>
                                      <p:to>
                                        <p:strVal val="visible"/>
                                      </p:to>
                                    </p:set>
                                    <p:animEffect transition="in" filter="dissolve">
                                      <p:cBhvr>
                                        <p:cTn id="18" dur="500"/>
                                        <p:tgtEl>
                                          <p:spTgt spid="16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7"/>
                                        </p:tgtEl>
                                        <p:attrNameLst>
                                          <p:attrName>style.visibility</p:attrName>
                                        </p:attrNameLst>
                                      </p:cBhvr>
                                      <p:to>
                                        <p:strVal val="visible"/>
                                      </p:to>
                                    </p:set>
                                    <p:animEffect transition="in" filter="dissolve">
                                      <p:cBhvr>
                                        <p:cTn id="23" dur="500"/>
                                        <p:tgtEl>
                                          <p:spTgt spid="167"/>
                                        </p:tgtEl>
                                      </p:cBhvr>
                                    </p:animEffect>
                                  </p:childTnLst>
                                </p:cTn>
                              </p:par>
                              <p:par>
                                <p:cTn id="24" presetID="9" presetClass="entr" presetSubtype="0" fill="hold" nodeType="withEffect">
                                  <p:stCondLst>
                                    <p:cond delay="0"/>
                                  </p:stCondLst>
                                  <p:childTnLst>
                                    <p:set>
                                      <p:cBhvr>
                                        <p:cTn id="25" dur="1" fill="hold">
                                          <p:stCondLst>
                                            <p:cond delay="0"/>
                                          </p:stCondLst>
                                        </p:cTn>
                                        <p:tgtEl>
                                          <p:spTgt spid="170"/>
                                        </p:tgtEl>
                                        <p:attrNameLst>
                                          <p:attrName>style.visibility</p:attrName>
                                        </p:attrNameLst>
                                      </p:cBhvr>
                                      <p:to>
                                        <p:strVal val="visible"/>
                                      </p:to>
                                    </p:set>
                                    <p:animEffect transition="in" filter="dissolve">
                                      <p:cBhvr>
                                        <p:cTn id="26"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P spid="166" grpId="0"/>
      <p:bldP spid="16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6"/>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Maximize()</a:t>
            </a:r>
            <a:endParaRPr/>
          </a:p>
        </p:txBody>
      </p:sp>
      <p:pic>
        <p:nvPicPr>
          <p:cNvPr id="177" name="Google Shape;177;p26"/>
          <p:cNvPicPr preferRelativeResize="0"/>
          <p:nvPr/>
        </p:nvPicPr>
        <p:blipFill>
          <a:blip r:embed="rId3">
            <a:alphaModFix/>
          </a:blip>
          <a:stretch>
            <a:fillRect/>
          </a:stretch>
        </p:blipFill>
        <p:spPr>
          <a:xfrm>
            <a:off x="797425" y="203900"/>
            <a:ext cx="1235475" cy="955625"/>
          </a:xfrm>
          <a:prstGeom prst="rect">
            <a:avLst/>
          </a:prstGeom>
          <a:noFill/>
          <a:ln>
            <a:noFill/>
          </a:ln>
        </p:spPr>
      </p:pic>
      <p:pic>
        <p:nvPicPr>
          <p:cNvPr id="178" name="Google Shape;178;p26"/>
          <p:cNvPicPr preferRelativeResize="0"/>
          <p:nvPr/>
        </p:nvPicPr>
        <p:blipFill>
          <a:blip r:embed="rId4">
            <a:alphaModFix/>
          </a:blip>
          <a:stretch>
            <a:fillRect/>
          </a:stretch>
        </p:blipFill>
        <p:spPr>
          <a:xfrm>
            <a:off x="4170750" y="1318650"/>
            <a:ext cx="4493977" cy="3137401"/>
          </a:xfrm>
          <a:prstGeom prst="rect">
            <a:avLst/>
          </a:prstGeom>
          <a:ln>
            <a:noFill/>
          </a:ln>
          <a:effectLst>
            <a:outerShdw blurRad="292100" dist="139700" dir="2700000" algn="tl" rotWithShape="0">
              <a:srgbClr val="333333">
                <a:alpha val="65000"/>
              </a:srgbClr>
            </a:outerShdw>
          </a:effectLst>
        </p:spPr>
      </p:pic>
      <p:sp>
        <p:nvSpPr>
          <p:cNvPr id="179" name="Google Shape;179;p26"/>
          <p:cNvSpPr txBox="1"/>
          <p:nvPr/>
        </p:nvSpPr>
        <p:spPr>
          <a:xfrm>
            <a:off x="566200" y="1914675"/>
            <a:ext cx="2978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accent2"/>
                </a:solidFill>
                <a:latin typeface="Lato"/>
                <a:ea typeface="Lato"/>
                <a:cs typeface="Lato"/>
                <a:sym typeface="Lato"/>
              </a:rPr>
              <a:t>Evaluate via heuristics if </a:t>
            </a:r>
            <a:r>
              <a:rPr lang="en" dirty="0" err="1">
                <a:solidFill>
                  <a:schemeClr val="accent2"/>
                </a:solidFill>
                <a:latin typeface="Lato"/>
                <a:ea typeface="Lato"/>
                <a:cs typeface="Lato"/>
                <a:sym typeface="Lato"/>
              </a:rPr>
              <a:t>max_depth</a:t>
            </a:r>
            <a:r>
              <a:rPr lang="en" dirty="0">
                <a:solidFill>
                  <a:schemeClr val="accent2"/>
                </a:solidFill>
                <a:latin typeface="Lato"/>
                <a:ea typeface="Lato"/>
                <a:cs typeface="Lato"/>
                <a:sym typeface="Lato"/>
              </a:rPr>
              <a:t> is reached</a:t>
            </a:r>
            <a:endParaRPr dirty="0">
              <a:solidFill>
                <a:schemeClr val="accent2"/>
              </a:solidFill>
              <a:latin typeface="Lato"/>
              <a:ea typeface="Lato"/>
              <a:cs typeface="Lato"/>
              <a:sym typeface="Lato"/>
            </a:endParaRPr>
          </a:p>
        </p:txBody>
      </p:sp>
      <p:sp>
        <p:nvSpPr>
          <p:cNvPr id="180" name="Google Shape;180;p26"/>
          <p:cNvSpPr txBox="1"/>
          <p:nvPr/>
        </p:nvSpPr>
        <p:spPr>
          <a:xfrm>
            <a:off x="566200" y="2910400"/>
            <a:ext cx="3300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Lato"/>
                <a:ea typeface="Lato"/>
                <a:cs typeface="Lato"/>
                <a:sym typeface="Lato"/>
              </a:rPr>
              <a:t>Iterate through all child states and find the state with the </a:t>
            </a:r>
            <a:r>
              <a:rPr lang="en" b="1" i="1" u="sng">
                <a:solidFill>
                  <a:schemeClr val="accent2"/>
                </a:solidFill>
                <a:latin typeface="Lato"/>
                <a:ea typeface="Lato"/>
                <a:cs typeface="Lato"/>
                <a:sym typeface="Lato"/>
              </a:rPr>
              <a:t>maximum</a:t>
            </a:r>
            <a:r>
              <a:rPr lang="en">
                <a:solidFill>
                  <a:schemeClr val="accent2"/>
                </a:solidFill>
                <a:latin typeface="Lato"/>
                <a:ea typeface="Lato"/>
                <a:cs typeface="Lato"/>
                <a:sym typeface="Lato"/>
              </a:rPr>
              <a:t> utility</a:t>
            </a:r>
            <a:endParaRPr>
              <a:solidFill>
                <a:schemeClr val="accent2"/>
              </a:solidFill>
              <a:latin typeface="Lato"/>
              <a:ea typeface="Lato"/>
              <a:cs typeface="Lato"/>
              <a:sym typeface="Lato"/>
            </a:endParaRPr>
          </a:p>
        </p:txBody>
      </p:sp>
      <p:sp>
        <p:nvSpPr>
          <p:cNvPr id="181" name="Google Shape;181;p26"/>
          <p:cNvSpPr txBox="1"/>
          <p:nvPr/>
        </p:nvSpPr>
        <p:spPr>
          <a:xfrm>
            <a:off x="566200" y="3601250"/>
            <a:ext cx="278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Lato"/>
                <a:ea typeface="Lato"/>
                <a:cs typeface="Lato"/>
                <a:sym typeface="Lato"/>
              </a:rPr>
              <a:t>Use alpha-beta pruning for optimization</a:t>
            </a:r>
            <a:endParaRPr>
              <a:solidFill>
                <a:schemeClr val="accent2"/>
              </a:solidFill>
              <a:latin typeface="Lato"/>
              <a:ea typeface="Lato"/>
              <a:cs typeface="Lato"/>
              <a:sym typeface="Lato"/>
            </a:endParaRPr>
          </a:p>
        </p:txBody>
      </p:sp>
      <p:cxnSp>
        <p:nvCxnSpPr>
          <p:cNvPr id="182" name="Google Shape;182;p26"/>
          <p:cNvCxnSpPr>
            <a:cxnSpLocks/>
          </p:cNvCxnSpPr>
          <p:nvPr/>
        </p:nvCxnSpPr>
        <p:spPr>
          <a:xfrm>
            <a:off x="2705415" y="2319145"/>
            <a:ext cx="1377935" cy="0"/>
          </a:xfrm>
          <a:prstGeom prst="straightConnector1">
            <a:avLst/>
          </a:prstGeom>
          <a:noFill/>
          <a:ln w="38100" cap="flat" cmpd="sng">
            <a:solidFill>
              <a:schemeClr val="accent2"/>
            </a:solidFill>
            <a:prstDash val="solid"/>
            <a:round/>
            <a:headEnd type="none" w="med" len="med"/>
            <a:tailEnd type="triangle" w="med" len="med"/>
          </a:ln>
        </p:spPr>
      </p:cxnSp>
      <p:cxnSp>
        <p:nvCxnSpPr>
          <p:cNvPr id="183" name="Google Shape;183;p26"/>
          <p:cNvCxnSpPr>
            <a:cxnSpLocks/>
          </p:cNvCxnSpPr>
          <p:nvPr/>
        </p:nvCxnSpPr>
        <p:spPr>
          <a:xfrm rot="10800000" flipH="1">
            <a:off x="3443675" y="3267727"/>
            <a:ext cx="636900" cy="7800"/>
          </a:xfrm>
          <a:prstGeom prst="straightConnector1">
            <a:avLst/>
          </a:prstGeom>
          <a:noFill/>
          <a:ln w="38100" cap="flat" cmpd="sng">
            <a:solidFill>
              <a:schemeClr val="accent2"/>
            </a:solidFill>
            <a:prstDash val="solid"/>
            <a:round/>
            <a:headEnd type="none" w="med" len="med"/>
            <a:tailEnd type="triangle" w="med" len="med"/>
          </a:ln>
        </p:spPr>
      </p:cxnSp>
      <p:cxnSp>
        <p:nvCxnSpPr>
          <p:cNvPr id="184" name="Google Shape;184;p26"/>
          <p:cNvCxnSpPr>
            <a:cxnSpLocks/>
          </p:cNvCxnSpPr>
          <p:nvPr/>
        </p:nvCxnSpPr>
        <p:spPr>
          <a:xfrm>
            <a:off x="2967600" y="3801850"/>
            <a:ext cx="1135650" cy="0"/>
          </a:xfrm>
          <a:prstGeom prst="straightConnector1">
            <a:avLst/>
          </a:prstGeom>
          <a:noFill/>
          <a:ln w="38100" cap="flat" cmpd="sng">
            <a:solidFill>
              <a:schemeClr val="accent2"/>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additive="base">
                                        <p:cTn id="7" dur="500" fill="hold"/>
                                        <p:tgtEl>
                                          <p:spTgt spid="179"/>
                                        </p:tgtEl>
                                        <p:attrNameLst>
                                          <p:attrName>ppt_x</p:attrName>
                                        </p:attrNameLst>
                                      </p:cBhvr>
                                      <p:tavLst>
                                        <p:tav tm="0">
                                          <p:val>
                                            <p:strVal val="#ppt_x"/>
                                          </p:val>
                                        </p:tav>
                                        <p:tav tm="100000">
                                          <p:val>
                                            <p:strVal val="#ppt_x"/>
                                          </p:val>
                                        </p:tav>
                                      </p:tavLst>
                                    </p:anim>
                                    <p:anim calcmode="lin" valueType="num">
                                      <p:cBhvr additive="base">
                                        <p:cTn id="8" dur="500" fill="hold"/>
                                        <p:tgtEl>
                                          <p:spTgt spid="17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2"/>
                                        </p:tgtEl>
                                        <p:attrNameLst>
                                          <p:attrName>style.visibility</p:attrName>
                                        </p:attrNameLst>
                                      </p:cBhvr>
                                      <p:to>
                                        <p:strVal val="visible"/>
                                      </p:to>
                                    </p:set>
                                    <p:anim calcmode="lin" valueType="num">
                                      <p:cBhvr additive="base">
                                        <p:cTn id="11" dur="500" fill="hold"/>
                                        <p:tgtEl>
                                          <p:spTgt spid="182"/>
                                        </p:tgtEl>
                                        <p:attrNameLst>
                                          <p:attrName>ppt_x</p:attrName>
                                        </p:attrNameLst>
                                      </p:cBhvr>
                                      <p:tavLst>
                                        <p:tav tm="0">
                                          <p:val>
                                            <p:strVal val="#ppt_x"/>
                                          </p:val>
                                        </p:tav>
                                        <p:tav tm="100000">
                                          <p:val>
                                            <p:strVal val="#ppt_x"/>
                                          </p:val>
                                        </p:tav>
                                      </p:tavLst>
                                    </p:anim>
                                    <p:anim calcmode="lin" valueType="num">
                                      <p:cBhvr additive="base">
                                        <p:cTn id="12" dur="500" fill="hold"/>
                                        <p:tgtEl>
                                          <p:spTgt spid="18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0"/>
                                        </p:tgtEl>
                                        <p:attrNameLst>
                                          <p:attrName>style.visibility</p:attrName>
                                        </p:attrNameLst>
                                      </p:cBhvr>
                                      <p:to>
                                        <p:strVal val="visible"/>
                                      </p:to>
                                    </p:set>
                                    <p:anim calcmode="lin" valueType="num">
                                      <p:cBhvr additive="base">
                                        <p:cTn id="15" dur="500" fill="hold"/>
                                        <p:tgtEl>
                                          <p:spTgt spid="180"/>
                                        </p:tgtEl>
                                        <p:attrNameLst>
                                          <p:attrName>ppt_x</p:attrName>
                                        </p:attrNameLst>
                                      </p:cBhvr>
                                      <p:tavLst>
                                        <p:tav tm="0">
                                          <p:val>
                                            <p:strVal val="#ppt_x"/>
                                          </p:val>
                                        </p:tav>
                                        <p:tav tm="100000">
                                          <p:val>
                                            <p:strVal val="#ppt_x"/>
                                          </p:val>
                                        </p:tav>
                                      </p:tavLst>
                                    </p:anim>
                                    <p:anim calcmode="lin" valueType="num">
                                      <p:cBhvr additive="base">
                                        <p:cTn id="16" dur="500" fill="hold"/>
                                        <p:tgtEl>
                                          <p:spTgt spid="18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3"/>
                                        </p:tgtEl>
                                        <p:attrNameLst>
                                          <p:attrName>style.visibility</p:attrName>
                                        </p:attrNameLst>
                                      </p:cBhvr>
                                      <p:to>
                                        <p:strVal val="visible"/>
                                      </p:to>
                                    </p:set>
                                    <p:anim calcmode="lin" valueType="num">
                                      <p:cBhvr additive="base">
                                        <p:cTn id="19" dur="500" fill="hold"/>
                                        <p:tgtEl>
                                          <p:spTgt spid="183"/>
                                        </p:tgtEl>
                                        <p:attrNameLst>
                                          <p:attrName>ppt_x</p:attrName>
                                        </p:attrNameLst>
                                      </p:cBhvr>
                                      <p:tavLst>
                                        <p:tav tm="0">
                                          <p:val>
                                            <p:strVal val="#ppt_x"/>
                                          </p:val>
                                        </p:tav>
                                        <p:tav tm="100000">
                                          <p:val>
                                            <p:strVal val="#ppt_x"/>
                                          </p:val>
                                        </p:tav>
                                      </p:tavLst>
                                    </p:anim>
                                    <p:anim calcmode="lin" valueType="num">
                                      <p:cBhvr additive="base">
                                        <p:cTn id="20" dur="500" fill="hold"/>
                                        <p:tgtEl>
                                          <p:spTgt spid="18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1"/>
                                        </p:tgtEl>
                                        <p:attrNameLst>
                                          <p:attrName>style.visibility</p:attrName>
                                        </p:attrNameLst>
                                      </p:cBhvr>
                                      <p:to>
                                        <p:strVal val="visible"/>
                                      </p:to>
                                    </p:set>
                                    <p:anim calcmode="lin" valueType="num">
                                      <p:cBhvr additive="base">
                                        <p:cTn id="23" dur="500" fill="hold"/>
                                        <p:tgtEl>
                                          <p:spTgt spid="181"/>
                                        </p:tgtEl>
                                        <p:attrNameLst>
                                          <p:attrName>ppt_x</p:attrName>
                                        </p:attrNameLst>
                                      </p:cBhvr>
                                      <p:tavLst>
                                        <p:tav tm="0">
                                          <p:val>
                                            <p:strVal val="#ppt_x"/>
                                          </p:val>
                                        </p:tav>
                                        <p:tav tm="100000">
                                          <p:val>
                                            <p:strVal val="#ppt_x"/>
                                          </p:val>
                                        </p:tav>
                                      </p:tavLst>
                                    </p:anim>
                                    <p:anim calcmode="lin" valueType="num">
                                      <p:cBhvr additive="base">
                                        <p:cTn id="24" dur="500" fill="hold"/>
                                        <p:tgtEl>
                                          <p:spTgt spid="18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4"/>
                                        </p:tgtEl>
                                        <p:attrNameLst>
                                          <p:attrName>style.visibility</p:attrName>
                                        </p:attrNameLst>
                                      </p:cBhvr>
                                      <p:to>
                                        <p:strVal val="visible"/>
                                      </p:to>
                                    </p:set>
                                    <p:anim calcmode="lin" valueType="num">
                                      <p:cBhvr additive="base">
                                        <p:cTn id="27" dur="500" fill="hold"/>
                                        <p:tgtEl>
                                          <p:spTgt spid="184"/>
                                        </p:tgtEl>
                                        <p:attrNameLst>
                                          <p:attrName>ppt_x</p:attrName>
                                        </p:attrNameLst>
                                      </p:cBhvr>
                                      <p:tavLst>
                                        <p:tav tm="0">
                                          <p:val>
                                            <p:strVal val="#ppt_x"/>
                                          </p:val>
                                        </p:tav>
                                        <p:tav tm="100000">
                                          <p:val>
                                            <p:strVal val="#ppt_x"/>
                                          </p:val>
                                        </p:tav>
                                      </p:tavLst>
                                    </p:anim>
                                    <p:anim calcmode="lin" valueType="num">
                                      <p:cBhvr additive="base">
                                        <p:cTn id="28" dur="500" fill="hold"/>
                                        <p:tgtEl>
                                          <p:spTgt spid="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P spid="180" grpId="0"/>
      <p:bldP spid="18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evaluate()</a:t>
            </a:r>
            <a:endParaRPr/>
          </a:p>
        </p:txBody>
      </p:sp>
      <p:pic>
        <p:nvPicPr>
          <p:cNvPr id="190" name="Google Shape;190;p27"/>
          <p:cNvPicPr preferRelativeResize="0"/>
          <p:nvPr/>
        </p:nvPicPr>
        <p:blipFill>
          <a:blip r:embed="rId3">
            <a:alphaModFix/>
          </a:blip>
          <a:stretch>
            <a:fillRect/>
          </a:stretch>
        </p:blipFill>
        <p:spPr>
          <a:xfrm>
            <a:off x="797425" y="203900"/>
            <a:ext cx="1235475" cy="955625"/>
          </a:xfrm>
          <a:prstGeom prst="rect">
            <a:avLst/>
          </a:prstGeom>
          <a:noFill/>
          <a:ln>
            <a:noFill/>
          </a:ln>
        </p:spPr>
      </p:pic>
      <p:pic>
        <p:nvPicPr>
          <p:cNvPr id="191" name="Google Shape;191;p27"/>
          <p:cNvPicPr preferRelativeResize="0"/>
          <p:nvPr/>
        </p:nvPicPr>
        <p:blipFill>
          <a:blip r:embed="rId4">
            <a:alphaModFix/>
          </a:blip>
          <a:stretch>
            <a:fillRect/>
          </a:stretch>
        </p:blipFill>
        <p:spPr>
          <a:xfrm>
            <a:off x="880125" y="2485150"/>
            <a:ext cx="7383749" cy="187657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Outline</a:t>
            </a:r>
            <a:endParaRPr/>
          </a:p>
        </p:txBody>
      </p:sp>
      <p:sp>
        <p:nvSpPr>
          <p:cNvPr id="93" name="Google Shape;93;p14"/>
          <p:cNvSpPr txBox="1">
            <a:spLocks noGrp="1"/>
          </p:cNvSpPr>
          <p:nvPr>
            <p:ph type="body" idx="1"/>
          </p:nvPr>
        </p:nvSpPr>
        <p:spPr>
          <a:xfrm>
            <a:off x="729450" y="1853850"/>
            <a:ext cx="7910100" cy="2803500"/>
          </a:xfrm>
          <a:prstGeom prst="rect">
            <a:avLst/>
          </a:prstGeom>
        </p:spPr>
        <p:txBody>
          <a:bodyPr spcFirstLastPara="1" wrap="square" lIns="91425" tIns="91425" rIns="91425" bIns="91425" anchor="t" anchorCtr="0">
            <a:normAutofit fontScale="92500" lnSpcReduction="20000"/>
          </a:bodyPr>
          <a:lstStyle/>
          <a:p>
            <a:pPr marL="457200" lvl="0" indent="-304958" algn="l" rtl="0">
              <a:spcBef>
                <a:spcPts val="0"/>
              </a:spcBef>
              <a:spcAft>
                <a:spcPts val="0"/>
              </a:spcAft>
              <a:buSzPct val="100000"/>
              <a:buChar char="●"/>
            </a:pPr>
            <a:r>
              <a:rPr lang="en"/>
              <a:t>Shruti - Opening slide</a:t>
            </a:r>
            <a:endParaRPr/>
          </a:p>
          <a:p>
            <a:pPr marL="457200" lvl="0" indent="-304958" algn="l" rtl="0">
              <a:spcBef>
                <a:spcPts val="0"/>
              </a:spcBef>
              <a:spcAft>
                <a:spcPts val="0"/>
              </a:spcAft>
              <a:buSzPct val="100000"/>
              <a:buChar char="●"/>
            </a:pPr>
            <a:r>
              <a:rPr lang="en"/>
              <a:t>Shruti - The problem</a:t>
            </a:r>
            <a:endParaRPr/>
          </a:p>
          <a:p>
            <a:pPr marL="457200" lvl="0" indent="-304958" algn="l" rtl="0">
              <a:spcBef>
                <a:spcPts val="0"/>
              </a:spcBef>
              <a:spcAft>
                <a:spcPts val="0"/>
              </a:spcAft>
              <a:buSzPct val="100000"/>
              <a:buChar char="●"/>
            </a:pPr>
            <a:r>
              <a:rPr lang="en"/>
              <a:t>Jennifer - Minimax algo</a:t>
            </a:r>
            <a:endParaRPr/>
          </a:p>
          <a:p>
            <a:pPr marL="457200" lvl="0" indent="-304958" algn="l" rtl="0">
              <a:spcBef>
                <a:spcPts val="0"/>
              </a:spcBef>
              <a:spcAft>
                <a:spcPts val="0"/>
              </a:spcAft>
              <a:buSzPct val="100000"/>
              <a:buChar char="●"/>
            </a:pPr>
            <a:r>
              <a:rPr lang="en"/>
              <a:t>Jennifer - Core folder design </a:t>
            </a:r>
            <a:endParaRPr/>
          </a:p>
          <a:p>
            <a:pPr marL="914400" lvl="1" indent="-293211" algn="l" rtl="0">
              <a:spcBef>
                <a:spcPts val="0"/>
              </a:spcBef>
              <a:spcAft>
                <a:spcPts val="0"/>
              </a:spcAft>
              <a:buSzPct val="100000"/>
              <a:buChar char="○"/>
            </a:pPr>
            <a:r>
              <a:rPr lang="en"/>
              <a:t>Jennifer - Minimax solver</a:t>
            </a:r>
            <a:endParaRPr/>
          </a:p>
          <a:p>
            <a:pPr marL="914400" lvl="1" indent="-293211" algn="l" rtl="0">
              <a:spcBef>
                <a:spcPts val="0"/>
              </a:spcBef>
              <a:spcAft>
                <a:spcPts val="0"/>
              </a:spcAft>
              <a:buSzPct val="100000"/>
              <a:buChar char="○"/>
            </a:pPr>
            <a:r>
              <a:rPr lang="en"/>
              <a:t>Erin - Player</a:t>
            </a:r>
            <a:endParaRPr/>
          </a:p>
          <a:p>
            <a:pPr marL="914400" lvl="1" indent="-293211" algn="l" rtl="0">
              <a:spcBef>
                <a:spcPts val="0"/>
              </a:spcBef>
              <a:spcAft>
                <a:spcPts val="0"/>
              </a:spcAft>
              <a:buSzPct val="100000"/>
              <a:buChar char="○"/>
            </a:pPr>
            <a:r>
              <a:rPr lang="en"/>
              <a:t>Erin - Gamestate</a:t>
            </a:r>
            <a:endParaRPr/>
          </a:p>
          <a:p>
            <a:pPr marL="914400" lvl="1" indent="-293211" algn="l" rtl="0">
              <a:spcBef>
                <a:spcPts val="0"/>
              </a:spcBef>
              <a:spcAft>
                <a:spcPts val="0"/>
              </a:spcAft>
              <a:buSzPct val="100000"/>
              <a:buChar char="○"/>
            </a:pPr>
            <a:r>
              <a:rPr lang="en"/>
              <a:t>Erin - Other folders</a:t>
            </a:r>
            <a:endParaRPr/>
          </a:p>
          <a:p>
            <a:pPr marL="457200" lvl="0" indent="-304958" algn="l" rtl="0">
              <a:spcBef>
                <a:spcPts val="0"/>
              </a:spcBef>
              <a:spcAft>
                <a:spcPts val="0"/>
              </a:spcAft>
              <a:buSzPct val="100000"/>
              <a:buChar char="●"/>
            </a:pPr>
            <a:r>
              <a:rPr lang="en"/>
              <a:t>Shruti - A look into evalHeuristics() and getNextState() for our three classes</a:t>
            </a:r>
            <a:endParaRPr/>
          </a:p>
          <a:p>
            <a:pPr marL="457200" lvl="0" indent="-304958" algn="l" rtl="0">
              <a:spcBef>
                <a:spcPts val="0"/>
              </a:spcBef>
              <a:spcAft>
                <a:spcPts val="0"/>
              </a:spcAft>
              <a:buSzPct val="100000"/>
              <a:buChar char="●"/>
            </a:pPr>
            <a:r>
              <a:rPr lang="en"/>
              <a:t>Demo of 3 games</a:t>
            </a:r>
            <a:endParaRPr/>
          </a:p>
          <a:p>
            <a:pPr marL="914400" lvl="1" indent="-293211" algn="l" rtl="0">
              <a:spcBef>
                <a:spcPts val="0"/>
              </a:spcBef>
              <a:spcAft>
                <a:spcPts val="0"/>
              </a:spcAft>
              <a:buSzPct val="100000"/>
              <a:buChar char="○"/>
            </a:pPr>
            <a:r>
              <a:rPr lang="en"/>
              <a:t>Jennifer - tic tac toe</a:t>
            </a:r>
            <a:endParaRPr/>
          </a:p>
          <a:p>
            <a:pPr marL="914400" lvl="1" indent="-293211" algn="l" rtl="0">
              <a:spcBef>
                <a:spcPts val="0"/>
              </a:spcBef>
              <a:spcAft>
                <a:spcPts val="0"/>
              </a:spcAft>
              <a:buSzPct val="100000"/>
              <a:buChar char="○"/>
            </a:pPr>
            <a:r>
              <a:rPr lang="en"/>
              <a:t>Shruti - Isolation</a:t>
            </a:r>
            <a:endParaRPr/>
          </a:p>
          <a:p>
            <a:pPr marL="914400" lvl="1" indent="-293211" algn="l" rtl="0">
              <a:spcBef>
                <a:spcPts val="0"/>
              </a:spcBef>
              <a:spcAft>
                <a:spcPts val="0"/>
              </a:spcAft>
              <a:buSzPct val="100000"/>
              <a:buChar char="○"/>
            </a:pPr>
            <a:r>
              <a:rPr lang="en"/>
              <a:t>Erin - checkers</a:t>
            </a:r>
            <a:endParaRPr/>
          </a:p>
          <a:p>
            <a:pPr marL="457200" lvl="0" indent="-304958" algn="l" rtl="0">
              <a:spcBef>
                <a:spcPts val="0"/>
              </a:spcBef>
              <a:spcAft>
                <a:spcPts val="0"/>
              </a:spcAft>
              <a:buSzPct val="100000"/>
              <a:buChar char="●"/>
            </a:pPr>
            <a:r>
              <a:rPr lang="en"/>
              <a:t>Jennifer - Performance tests</a:t>
            </a:r>
            <a:endParaRPr/>
          </a:p>
          <a:p>
            <a:pPr marL="457200" lvl="0" indent="-304958" algn="l" rtl="0">
              <a:spcBef>
                <a:spcPts val="0"/>
              </a:spcBef>
              <a:spcAft>
                <a:spcPts val="0"/>
              </a:spcAft>
              <a:buSzPct val="100000"/>
              <a:buChar char="●"/>
            </a:pPr>
            <a:r>
              <a:rPr lang="en"/>
              <a:t>Erin - Looking ahead w/ C++ features</a:t>
            </a:r>
            <a:endParaRPr/>
          </a:p>
          <a:p>
            <a:pPr marL="457200" lvl="0" indent="-304958" algn="l" rtl="0">
              <a:spcBef>
                <a:spcPts val="0"/>
              </a:spcBef>
              <a:spcAft>
                <a:spcPts val="0"/>
              </a:spcAft>
              <a:buSzPct val="100000"/>
              <a:buChar char="●"/>
            </a:pPr>
            <a:r>
              <a:rPr lang="en"/>
              <a:t>Erin - Closing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Players</a:t>
            </a:r>
            <a:endParaRPr/>
          </a:p>
        </p:txBody>
      </p:sp>
      <p:sp>
        <p:nvSpPr>
          <p:cNvPr id="197" name="Google Shape;197;p28"/>
          <p:cNvSpPr txBox="1">
            <a:spLocks noGrp="1"/>
          </p:cNvSpPr>
          <p:nvPr>
            <p:ph type="body" idx="1"/>
          </p:nvPr>
        </p:nvSpPr>
        <p:spPr>
          <a:xfrm>
            <a:off x="758250" y="1853850"/>
            <a:ext cx="76563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b="1" dirty="0"/>
              <a:t>Automatic</a:t>
            </a:r>
            <a:r>
              <a:rPr lang="en" dirty="0"/>
              <a:t>: computers play against each other</a:t>
            </a:r>
            <a:endParaRPr dirty="0"/>
          </a:p>
          <a:p>
            <a:pPr marL="457200" lvl="0" indent="-311150" algn="l" rtl="0">
              <a:spcBef>
                <a:spcPts val="0"/>
              </a:spcBef>
              <a:spcAft>
                <a:spcPts val="0"/>
              </a:spcAft>
              <a:buSzPts val="1300"/>
              <a:buChar char="●"/>
            </a:pPr>
            <a:r>
              <a:rPr lang="en" b="1" dirty="0"/>
              <a:t>Interactive</a:t>
            </a:r>
            <a:r>
              <a:rPr lang="en" dirty="0"/>
              <a:t>: human vs. computer</a:t>
            </a:r>
            <a:endParaRPr dirty="0"/>
          </a:p>
          <a:p>
            <a:pPr marL="457200" lvl="0" indent="-311150" algn="l" rtl="0">
              <a:spcBef>
                <a:spcPts val="0"/>
              </a:spcBef>
              <a:spcAft>
                <a:spcPts val="0"/>
              </a:spcAft>
              <a:buSzPts val="1300"/>
              <a:buChar char="●"/>
            </a:pPr>
            <a:r>
              <a:rPr lang="en" dirty="0"/>
              <a:t>Do the nitty gritty work of leveraging the minimax solver: simulation, user-input processing, best-move calculation, score-keeping, … </a:t>
            </a:r>
            <a:endParaRPr dirty="0"/>
          </a:p>
          <a:p>
            <a:pPr marL="457200" lvl="0" indent="-311150" algn="l" rtl="0">
              <a:spcBef>
                <a:spcPts val="0"/>
              </a:spcBef>
              <a:spcAft>
                <a:spcPts val="0"/>
              </a:spcAft>
              <a:buSzPts val="1300"/>
              <a:buChar char="●"/>
            </a:pPr>
            <a:r>
              <a:rPr lang="en" b="1" i="1" dirty="0"/>
              <a:t>All the user has to do is pass their game to a player and call play()!</a:t>
            </a:r>
            <a:endParaRPr b="1" i="1" dirty="0"/>
          </a:p>
        </p:txBody>
      </p:sp>
      <p:pic>
        <p:nvPicPr>
          <p:cNvPr id="198" name="Google Shape;198;p28"/>
          <p:cNvPicPr preferRelativeResize="0"/>
          <p:nvPr/>
        </p:nvPicPr>
        <p:blipFill>
          <a:blip r:embed="rId3">
            <a:alphaModFix/>
          </a:blip>
          <a:stretch>
            <a:fillRect/>
          </a:stretch>
        </p:blipFill>
        <p:spPr>
          <a:xfrm>
            <a:off x="1974012" y="3369412"/>
            <a:ext cx="5199275" cy="575450"/>
          </a:xfrm>
          <a:prstGeom prst="rect">
            <a:avLst/>
          </a:prstGeom>
          <a:ln>
            <a:noFill/>
          </a:ln>
          <a:effectLst>
            <a:outerShdw blurRad="292100" dist="139700" dir="2700000" algn="tl" rotWithShape="0">
              <a:srgbClr val="333333">
                <a:alpha val="65000"/>
              </a:srgbClr>
            </a:outerShdw>
          </a:effectLst>
        </p:spPr>
      </p:pic>
      <p:pic>
        <p:nvPicPr>
          <p:cNvPr id="199" name="Google Shape;199;p28"/>
          <p:cNvPicPr preferRelativeResize="0"/>
          <p:nvPr/>
        </p:nvPicPr>
        <p:blipFill>
          <a:blip r:embed="rId4">
            <a:alphaModFix/>
          </a:blip>
          <a:stretch>
            <a:fillRect/>
          </a:stretch>
        </p:blipFill>
        <p:spPr>
          <a:xfrm>
            <a:off x="1972346" y="4121140"/>
            <a:ext cx="5199301" cy="643722"/>
          </a:xfrm>
          <a:prstGeom prst="rect">
            <a:avLst/>
          </a:prstGeom>
          <a:ln>
            <a:noFill/>
          </a:ln>
          <a:effectLst>
            <a:outerShdw blurRad="292100" dist="139700" dir="2700000" algn="tl" rotWithShape="0">
              <a:srgbClr val="333333">
                <a:alpha val="65000"/>
              </a:srgbClr>
            </a:outerShdw>
          </a:effectLst>
        </p:spPr>
      </p:pic>
      <p:pic>
        <p:nvPicPr>
          <p:cNvPr id="200" name="Google Shape;200;p28"/>
          <p:cNvPicPr preferRelativeResize="0"/>
          <p:nvPr/>
        </p:nvPicPr>
        <p:blipFill>
          <a:blip r:embed="rId5">
            <a:alphaModFix/>
          </a:blip>
          <a:stretch>
            <a:fillRect/>
          </a:stretch>
        </p:blipFill>
        <p:spPr>
          <a:xfrm>
            <a:off x="6236074" y="645225"/>
            <a:ext cx="2405526" cy="160665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animEffect transition="in" filter="dissolve">
                                      <p:cBhvr>
                                        <p:cTn id="7" dur="500"/>
                                        <p:tgtEl>
                                          <p:spTgt spid="19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7">
                                            <p:txEl>
                                              <p:pRg st="1" end="1"/>
                                            </p:txEl>
                                          </p:spTgt>
                                        </p:tgtEl>
                                        <p:attrNameLst>
                                          <p:attrName>style.visibility</p:attrName>
                                        </p:attrNameLst>
                                      </p:cBhvr>
                                      <p:to>
                                        <p:strVal val="visible"/>
                                      </p:to>
                                    </p:set>
                                    <p:animEffect transition="in" filter="dissolve">
                                      <p:cBhvr>
                                        <p:cTn id="10" dur="500"/>
                                        <p:tgtEl>
                                          <p:spTgt spid="19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7">
                                            <p:txEl>
                                              <p:pRg st="2" end="2"/>
                                            </p:txEl>
                                          </p:spTgt>
                                        </p:tgtEl>
                                        <p:attrNameLst>
                                          <p:attrName>style.visibility</p:attrName>
                                        </p:attrNameLst>
                                      </p:cBhvr>
                                      <p:to>
                                        <p:strVal val="visible"/>
                                      </p:to>
                                    </p:set>
                                    <p:animEffect transition="in" filter="dissolve">
                                      <p:cBhvr>
                                        <p:cTn id="15" dur="500"/>
                                        <p:tgtEl>
                                          <p:spTgt spid="197">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97">
                                            <p:txEl>
                                              <p:pRg st="3" end="3"/>
                                            </p:txEl>
                                          </p:spTgt>
                                        </p:tgtEl>
                                        <p:attrNameLst>
                                          <p:attrName>style.visibility</p:attrName>
                                        </p:attrNameLst>
                                      </p:cBhvr>
                                      <p:to>
                                        <p:strVal val="visible"/>
                                      </p:to>
                                    </p:set>
                                    <p:animEffect transition="in" filter="dissolve">
                                      <p:cBhvr>
                                        <p:cTn id="18" dur="500"/>
                                        <p:tgtEl>
                                          <p:spTgt spid="19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9"/>
          <p:cNvSpPr txBox="1">
            <a:spLocks noGrp="1"/>
          </p:cNvSpPr>
          <p:nvPr>
            <p:ph type="title"/>
          </p:nvPr>
        </p:nvSpPr>
        <p:spPr>
          <a:xfrm>
            <a:off x="730000" y="1318650"/>
            <a:ext cx="3966900" cy="634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GameState Class</a:t>
            </a:r>
            <a:endParaRPr/>
          </a:p>
        </p:txBody>
      </p:sp>
      <p:sp>
        <p:nvSpPr>
          <p:cNvPr id="206" name="Google Shape;206;p29"/>
          <p:cNvSpPr txBox="1">
            <a:spLocks noGrp="1"/>
          </p:cNvSpPr>
          <p:nvPr>
            <p:ph type="body" idx="1"/>
          </p:nvPr>
        </p:nvSpPr>
        <p:spPr>
          <a:xfrm>
            <a:off x="721225" y="1896175"/>
            <a:ext cx="3707100" cy="634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 i="1"/>
              <a:t>Composed of a series of virtual functions that are called by the minimax algorithm and the players</a:t>
            </a:r>
            <a:endParaRPr i="1"/>
          </a:p>
        </p:txBody>
      </p:sp>
      <p:pic>
        <p:nvPicPr>
          <p:cNvPr id="207" name="Google Shape;207;p29"/>
          <p:cNvPicPr preferRelativeResize="0"/>
          <p:nvPr/>
        </p:nvPicPr>
        <p:blipFill>
          <a:blip r:embed="rId3">
            <a:alphaModFix/>
          </a:blip>
          <a:stretch>
            <a:fillRect/>
          </a:stretch>
        </p:blipFill>
        <p:spPr>
          <a:xfrm>
            <a:off x="4696900" y="1394850"/>
            <a:ext cx="4142302" cy="3478729"/>
          </a:xfrm>
          <a:prstGeom prst="rect">
            <a:avLst/>
          </a:prstGeom>
          <a:ln>
            <a:noFill/>
          </a:ln>
          <a:effectLst>
            <a:outerShdw blurRad="292100" dist="139700" dir="2700000" algn="tl" rotWithShape="0">
              <a:srgbClr val="333333">
                <a:alpha val="65000"/>
              </a:srgbClr>
            </a:outerShdw>
          </a:effectLst>
        </p:spPr>
      </p:pic>
      <p:pic>
        <p:nvPicPr>
          <p:cNvPr id="208" name="Google Shape;208;p29"/>
          <p:cNvPicPr preferRelativeResize="0"/>
          <p:nvPr/>
        </p:nvPicPr>
        <p:blipFill>
          <a:blip r:embed="rId4">
            <a:alphaModFix/>
          </a:blip>
          <a:stretch>
            <a:fillRect/>
          </a:stretch>
        </p:blipFill>
        <p:spPr>
          <a:xfrm>
            <a:off x="1288350" y="2571750"/>
            <a:ext cx="2306951" cy="2071201"/>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0"/>
          <p:cNvSpPr txBox="1">
            <a:spLocks noGrp="1"/>
          </p:cNvSpPr>
          <p:nvPr>
            <p:ph type="title"/>
          </p:nvPr>
        </p:nvSpPr>
        <p:spPr>
          <a:xfrm>
            <a:off x="730000" y="1318650"/>
            <a:ext cx="3966900" cy="634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GameState &amp; Minimax</a:t>
            </a:r>
            <a:endParaRPr/>
          </a:p>
        </p:txBody>
      </p:sp>
      <p:sp>
        <p:nvSpPr>
          <p:cNvPr id="214" name="Google Shape;214;p30"/>
          <p:cNvSpPr txBox="1">
            <a:spLocks noGrp="1"/>
          </p:cNvSpPr>
          <p:nvPr>
            <p:ph type="body" idx="1"/>
          </p:nvPr>
        </p:nvSpPr>
        <p:spPr>
          <a:xfrm>
            <a:off x="721225" y="1896175"/>
            <a:ext cx="3707100" cy="634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 i="1"/>
              <a:t>Composed of a series of virtual functions that are called by the minimax algorithm and the players</a:t>
            </a:r>
            <a:endParaRPr i="1"/>
          </a:p>
        </p:txBody>
      </p:sp>
      <p:pic>
        <p:nvPicPr>
          <p:cNvPr id="215" name="Google Shape;215;p30"/>
          <p:cNvPicPr preferRelativeResize="0"/>
          <p:nvPr/>
        </p:nvPicPr>
        <p:blipFill>
          <a:blip r:embed="rId3">
            <a:alphaModFix/>
          </a:blip>
          <a:stretch>
            <a:fillRect/>
          </a:stretch>
        </p:blipFill>
        <p:spPr>
          <a:xfrm>
            <a:off x="4790100" y="1250825"/>
            <a:ext cx="4142301" cy="3425742"/>
          </a:xfrm>
          <a:prstGeom prst="rect">
            <a:avLst/>
          </a:prstGeom>
          <a:ln>
            <a:noFill/>
          </a:ln>
          <a:effectLst>
            <a:outerShdw blurRad="292100" dist="139700" dir="2700000" algn="tl" rotWithShape="0">
              <a:srgbClr val="333333">
                <a:alpha val="65000"/>
              </a:srgbClr>
            </a:outerShdw>
          </a:effectLst>
        </p:spPr>
      </p:pic>
      <p:pic>
        <p:nvPicPr>
          <p:cNvPr id="216" name="Google Shape;216;p30"/>
          <p:cNvPicPr preferRelativeResize="0"/>
          <p:nvPr/>
        </p:nvPicPr>
        <p:blipFill>
          <a:blip r:embed="rId4">
            <a:alphaModFix/>
          </a:blip>
          <a:stretch>
            <a:fillRect/>
          </a:stretch>
        </p:blipFill>
        <p:spPr>
          <a:xfrm>
            <a:off x="777750" y="2852675"/>
            <a:ext cx="3594051" cy="122425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txBox="1">
            <a:spLocks noGrp="1"/>
          </p:cNvSpPr>
          <p:nvPr>
            <p:ph type="title"/>
          </p:nvPr>
        </p:nvSpPr>
        <p:spPr>
          <a:xfrm>
            <a:off x="730000" y="1318650"/>
            <a:ext cx="3966900" cy="634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GameState &amp; Player</a:t>
            </a:r>
            <a:endParaRPr/>
          </a:p>
        </p:txBody>
      </p:sp>
      <p:sp>
        <p:nvSpPr>
          <p:cNvPr id="222" name="Google Shape;222;p31"/>
          <p:cNvSpPr txBox="1">
            <a:spLocks noGrp="1"/>
          </p:cNvSpPr>
          <p:nvPr>
            <p:ph type="body" idx="1"/>
          </p:nvPr>
        </p:nvSpPr>
        <p:spPr>
          <a:xfrm>
            <a:off x="721225" y="1896175"/>
            <a:ext cx="3707100" cy="634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 i="1"/>
              <a:t>Composed of a series of virtual functions that are called by the minimax algorithm and the players</a:t>
            </a:r>
            <a:endParaRPr i="1"/>
          </a:p>
        </p:txBody>
      </p:sp>
      <p:pic>
        <p:nvPicPr>
          <p:cNvPr id="223" name="Google Shape;223;p31"/>
          <p:cNvPicPr preferRelativeResize="0"/>
          <p:nvPr/>
        </p:nvPicPr>
        <p:blipFill>
          <a:blip r:embed="rId3">
            <a:alphaModFix/>
          </a:blip>
          <a:stretch>
            <a:fillRect/>
          </a:stretch>
        </p:blipFill>
        <p:spPr>
          <a:xfrm>
            <a:off x="729998" y="3028000"/>
            <a:ext cx="3341052" cy="1085274"/>
          </a:xfrm>
          <a:prstGeom prst="rect">
            <a:avLst/>
          </a:prstGeom>
          <a:ln>
            <a:noFill/>
          </a:ln>
          <a:effectLst>
            <a:outerShdw blurRad="292100" dist="139700" dir="2700000" algn="tl" rotWithShape="0">
              <a:srgbClr val="333333">
                <a:alpha val="65000"/>
              </a:srgbClr>
            </a:outerShdw>
          </a:effectLst>
        </p:spPr>
      </p:pic>
      <p:pic>
        <p:nvPicPr>
          <p:cNvPr id="224" name="Google Shape;224;p31"/>
          <p:cNvPicPr preferRelativeResize="0"/>
          <p:nvPr/>
        </p:nvPicPr>
        <p:blipFill>
          <a:blip r:embed="rId4">
            <a:alphaModFix/>
          </a:blip>
          <a:stretch>
            <a:fillRect/>
          </a:stretch>
        </p:blipFill>
        <p:spPr>
          <a:xfrm>
            <a:off x="4789050" y="1119275"/>
            <a:ext cx="4142298" cy="3536846"/>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Other Folders</a:t>
            </a:r>
            <a:endParaRPr dirty="0"/>
          </a:p>
        </p:txBody>
      </p:sp>
      <p:sp>
        <p:nvSpPr>
          <p:cNvPr id="230" name="Google Shape;230;p32"/>
          <p:cNvSpPr txBox="1">
            <a:spLocks noGrp="1"/>
          </p:cNvSpPr>
          <p:nvPr>
            <p:ph type="body" idx="1"/>
          </p:nvPr>
        </p:nvSpPr>
        <p:spPr>
          <a:xfrm>
            <a:off x="791702" y="1853850"/>
            <a:ext cx="6138089"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src/core/</a:t>
            </a:r>
            <a:r>
              <a:rPr lang="en" dirty="0" err="1"/>
              <a:t>games_exe</a:t>
            </a:r>
            <a:endParaRPr dirty="0"/>
          </a:p>
          <a:p>
            <a:pPr marL="914400" lvl="1" indent="-298450" algn="l" rtl="0">
              <a:spcBef>
                <a:spcPts val="0"/>
              </a:spcBef>
              <a:spcAft>
                <a:spcPts val="0"/>
              </a:spcAft>
              <a:buSzPts val="1100"/>
              <a:buChar char="○"/>
            </a:pPr>
            <a:r>
              <a:rPr lang="en" b="1" dirty="0"/>
              <a:t>Main executables </a:t>
            </a:r>
            <a:r>
              <a:rPr lang="en" dirty="0"/>
              <a:t>for individual games: tic-tac-toe, Isolation, checkers</a:t>
            </a:r>
          </a:p>
          <a:p>
            <a:pPr marL="615950" lvl="1" indent="0" algn="l" rtl="0">
              <a:spcBef>
                <a:spcPts val="0"/>
              </a:spcBef>
              <a:spcAft>
                <a:spcPts val="0"/>
              </a:spcAft>
              <a:buSzPts val="1100"/>
              <a:buNone/>
            </a:pPr>
            <a:endParaRPr dirty="0"/>
          </a:p>
          <a:p>
            <a:pPr marL="457200" lvl="0" indent="-311150" algn="l" rtl="0">
              <a:spcBef>
                <a:spcPts val="0"/>
              </a:spcBef>
              <a:spcAft>
                <a:spcPts val="0"/>
              </a:spcAft>
              <a:buSzPts val="1300"/>
              <a:buChar char="●"/>
            </a:pPr>
            <a:r>
              <a:rPr lang="en" dirty="0"/>
              <a:t>src/core/tests</a:t>
            </a:r>
            <a:endParaRPr dirty="0"/>
          </a:p>
          <a:p>
            <a:pPr marL="914400" lvl="1" indent="-298450" algn="l" rtl="0">
              <a:spcBef>
                <a:spcPts val="0"/>
              </a:spcBef>
              <a:spcAft>
                <a:spcPts val="0"/>
              </a:spcAft>
              <a:buSzPts val="1100"/>
              <a:buChar char="○"/>
            </a:pPr>
            <a:r>
              <a:rPr lang="en" b="1" dirty="0"/>
              <a:t>Unit tests </a:t>
            </a:r>
            <a:r>
              <a:rPr lang="en" dirty="0"/>
              <a:t>which check the Tic-tac-toe, Isolation, and Checkers implementations</a:t>
            </a:r>
            <a:endParaRPr dirty="0"/>
          </a:p>
          <a:p>
            <a:pPr marL="914400" lvl="1" indent="-298450" algn="l" rtl="0">
              <a:spcBef>
                <a:spcPts val="0"/>
              </a:spcBef>
              <a:spcAft>
                <a:spcPts val="0"/>
              </a:spcAft>
              <a:buSzPts val="1100"/>
              <a:buChar char="○"/>
            </a:pPr>
            <a:r>
              <a:rPr lang="en" b="1" dirty="0"/>
              <a:t>Performance tests </a:t>
            </a:r>
            <a:r>
              <a:rPr lang="en" dirty="0"/>
              <a:t>+ measurements</a:t>
            </a:r>
            <a:endParaRPr dirty="0"/>
          </a:p>
        </p:txBody>
      </p:sp>
      <p:pic>
        <p:nvPicPr>
          <p:cNvPr id="231" name="Google Shape;231;p32"/>
          <p:cNvPicPr preferRelativeResize="0"/>
          <p:nvPr/>
        </p:nvPicPr>
        <p:blipFill>
          <a:blip r:embed="rId3">
            <a:alphaModFix/>
          </a:blip>
          <a:stretch>
            <a:fillRect/>
          </a:stretch>
        </p:blipFill>
        <p:spPr>
          <a:xfrm>
            <a:off x="1791015" y="3433749"/>
            <a:ext cx="4919622" cy="1216401"/>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7E0C419E-E35E-81AF-C946-1D54C9447551}"/>
              </a:ext>
            </a:extLst>
          </p:cNvPr>
          <p:cNvPicPr>
            <a:picLocks noChangeAspect="1"/>
          </p:cNvPicPr>
          <p:nvPr/>
        </p:nvPicPr>
        <p:blipFill>
          <a:blip r:embed="rId4"/>
          <a:stretch>
            <a:fillRect/>
          </a:stretch>
        </p:blipFill>
        <p:spPr>
          <a:xfrm>
            <a:off x="7572390" y="0"/>
            <a:ext cx="1586723" cy="51514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Deeper Look into Generic Function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4"/>
          <p:cNvSpPr txBox="1">
            <a:spLocks noGrp="1"/>
          </p:cNvSpPr>
          <p:nvPr>
            <p:ph type="title"/>
          </p:nvPr>
        </p:nvSpPr>
        <p:spPr>
          <a:xfrm>
            <a:off x="727650" y="12724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evalHeuristics()</a:t>
            </a:r>
            <a:endParaRPr/>
          </a:p>
        </p:txBody>
      </p:sp>
      <p:pic>
        <p:nvPicPr>
          <p:cNvPr id="242" name="Google Shape;242;p34"/>
          <p:cNvPicPr preferRelativeResize="0"/>
          <p:nvPr/>
        </p:nvPicPr>
        <p:blipFill>
          <a:blip r:embed="rId3">
            <a:alphaModFix/>
          </a:blip>
          <a:stretch>
            <a:fillRect/>
          </a:stretch>
        </p:blipFill>
        <p:spPr>
          <a:xfrm>
            <a:off x="3816900" y="2977644"/>
            <a:ext cx="5169175" cy="1246131"/>
          </a:xfrm>
          <a:prstGeom prst="rect">
            <a:avLst/>
          </a:prstGeom>
          <a:ln>
            <a:noFill/>
          </a:ln>
          <a:effectLst>
            <a:outerShdw blurRad="292100" dist="139700" dir="2700000" algn="tl" rotWithShape="0">
              <a:srgbClr val="333333">
                <a:alpha val="65000"/>
              </a:srgbClr>
            </a:outerShdw>
          </a:effectLst>
        </p:spPr>
      </p:pic>
      <p:pic>
        <p:nvPicPr>
          <p:cNvPr id="243" name="Google Shape;243;p34"/>
          <p:cNvPicPr preferRelativeResize="0"/>
          <p:nvPr/>
        </p:nvPicPr>
        <p:blipFill>
          <a:blip r:embed="rId4">
            <a:alphaModFix/>
          </a:blip>
          <a:stretch>
            <a:fillRect/>
          </a:stretch>
        </p:blipFill>
        <p:spPr>
          <a:xfrm>
            <a:off x="3816900" y="1853850"/>
            <a:ext cx="5169174" cy="864525"/>
          </a:xfrm>
          <a:prstGeom prst="rect">
            <a:avLst/>
          </a:prstGeom>
          <a:ln>
            <a:noFill/>
          </a:ln>
          <a:effectLst>
            <a:outerShdw blurRad="292100" dist="139700" dir="2700000" algn="tl" rotWithShape="0">
              <a:srgbClr val="333333">
                <a:alpha val="65000"/>
              </a:srgbClr>
            </a:outerShdw>
          </a:effectLst>
        </p:spPr>
      </p:pic>
      <p:pic>
        <p:nvPicPr>
          <p:cNvPr id="244" name="Google Shape;244;p34"/>
          <p:cNvPicPr preferRelativeResize="0"/>
          <p:nvPr/>
        </p:nvPicPr>
        <p:blipFill>
          <a:blip r:embed="rId5">
            <a:alphaModFix/>
          </a:blip>
          <a:stretch>
            <a:fillRect/>
          </a:stretch>
        </p:blipFill>
        <p:spPr>
          <a:xfrm>
            <a:off x="346325" y="1853850"/>
            <a:ext cx="3313599" cy="321702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dissolve">
                                      <p:cBhvr>
                                        <p:cTn id="7" dur="500"/>
                                        <p:tgtEl>
                                          <p:spTgt spid="2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3"/>
                                        </p:tgtEl>
                                        <p:attrNameLst>
                                          <p:attrName>style.visibility</p:attrName>
                                        </p:attrNameLst>
                                      </p:cBhvr>
                                      <p:to>
                                        <p:strVal val="visible"/>
                                      </p:to>
                                    </p:set>
                                    <p:animEffect transition="in" filter="dissolve">
                                      <p:cBhvr>
                                        <p:cTn id="12" dur="500"/>
                                        <p:tgtEl>
                                          <p:spTgt spid="2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2"/>
                                        </p:tgtEl>
                                        <p:attrNameLst>
                                          <p:attrName>style.visibility</p:attrName>
                                        </p:attrNameLst>
                                      </p:cBhvr>
                                      <p:to>
                                        <p:strVal val="visible"/>
                                      </p:to>
                                    </p:set>
                                    <p:animEffect transition="in" filter="dissolve">
                                      <p:cBhvr>
                                        <p:cTn id="17"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5"/>
          <p:cNvSpPr txBox="1">
            <a:spLocks noGrp="1"/>
          </p:cNvSpPr>
          <p:nvPr>
            <p:ph type="title"/>
          </p:nvPr>
        </p:nvSpPr>
        <p:spPr>
          <a:xfrm>
            <a:off x="729450" y="118801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getNextState()</a:t>
            </a:r>
            <a:endParaRPr/>
          </a:p>
        </p:txBody>
      </p:sp>
      <p:graphicFrame>
        <p:nvGraphicFramePr>
          <p:cNvPr id="250" name="Google Shape;250;p35"/>
          <p:cNvGraphicFramePr/>
          <p:nvPr>
            <p:extLst>
              <p:ext uri="{D42A27DB-BD31-4B8C-83A1-F6EECF244321}">
                <p14:modId xmlns:p14="http://schemas.microsoft.com/office/powerpoint/2010/main" val="3467605637"/>
              </p:ext>
            </p:extLst>
          </p:nvPr>
        </p:nvGraphicFramePr>
        <p:xfrm>
          <a:off x="1106725" y="2867590"/>
          <a:ext cx="1148550" cy="1188630"/>
        </p:xfrm>
        <a:graphic>
          <a:graphicData uri="http://schemas.openxmlformats.org/drawingml/2006/table">
            <a:tbl>
              <a:tblPr>
                <a:noFill/>
                <a:tableStyleId>{EB06323F-D508-4FB9-88EE-94495A328D7C}</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289300">
                <a:tc>
                  <a:txBody>
                    <a:bodyPr/>
                    <a:lstStyle/>
                    <a:p>
                      <a:pPr marL="0" lvl="0" indent="0" algn="ctr" rtl="0">
                        <a:spcBef>
                          <a:spcPts val="0"/>
                        </a:spcBef>
                        <a:spcAft>
                          <a:spcPts val="0"/>
                        </a:spcAft>
                        <a:buNone/>
                      </a:pPr>
                      <a:r>
                        <a:rPr lang="en">
                          <a:latin typeface="Lato"/>
                          <a:ea typeface="Lato"/>
                          <a:cs typeface="Lato"/>
                          <a:sym typeface="Lato"/>
                        </a:rPr>
                        <a:t>X</a:t>
                      </a:r>
                      <a:endParaRPr>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dirty="0">
                          <a:latin typeface="Lato"/>
                          <a:ea typeface="Lato"/>
                          <a:cs typeface="Lato"/>
                          <a:sym typeface="Lato"/>
                        </a:rPr>
                        <a:t>O</a:t>
                      </a:r>
                      <a:endParaRPr dirty="0">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a:latin typeface="Lato"/>
                          <a:ea typeface="Lato"/>
                          <a:cs typeface="Lato"/>
                          <a:sym typeface="Lato"/>
                        </a:rPr>
                        <a:t>O</a:t>
                      </a:r>
                      <a:endParaRPr>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289300">
                <a:tc>
                  <a:txBody>
                    <a:bodyPr/>
                    <a:lstStyle/>
                    <a:p>
                      <a:pPr marL="0" lvl="0" indent="0" algn="ctr" rtl="0">
                        <a:spcBef>
                          <a:spcPts val="0"/>
                        </a:spcBef>
                        <a:spcAft>
                          <a:spcPts val="0"/>
                        </a:spcAft>
                        <a:buNone/>
                      </a:pPr>
                      <a:r>
                        <a:rPr lang="en">
                          <a:latin typeface="Lato"/>
                          <a:ea typeface="Lato"/>
                          <a:cs typeface="Lato"/>
                          <a:sym typeface="Lato"/>
                        </a:rPr>
                        <a:t>O</a:t>
                      </a:r>
                      <a:endParaRPr>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a:latin typeface="Lato"/>
                          <a:ea typeface="Lato"/>
                          <a:cs typeface="Lato"/>
                          <a:sym typeface="Lato"/>
                        </a:rPr>
                        <a:t>X</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X</a:t>
                      </a:r>
                      <a:endParaRPr/>
                    </a:p>
                  </a:txBody>
                  <a:tcPr marL="91425" marR="91425" marT="91425" marB="91425"/>
                </a:tc>
                <a:extLst>
                  <a:ext uri="{0D108BD9-81ED-4DB2-BD59-A6C34878D82A}">
                    <a16:rowId xmlns:a16="http://schemas.microsoft.com/office/drawing/2014/main" val="10001"/>
                  </a:ext>
                </a:extLst>
              </a:tr>
              <a:tr h="289300">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dirty="0">
                          <a:latin typeface="Lato"/>
                          <a:ea typeface="Lato"/>
                          <a:cs typeface="Lato"/>
                          <a:sym typeface="Lato"/>
                        </a:rPr>
                        <a:t>O</a:t>
                      </a:r>
                      <a:endParaRPr dirty="0">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bl>
          </a:graphicData>
        </a:graphic>
      </p:graphicFrame>
      <p:pic>
        <p:nvPicPr>
          <p:cNvPr id="251" name="Google Shape;251;p35"/>
          <p:cNvPicPr preferRelativeResize="0"/>
          <p:nvPr/>
        </p:nvPicPr>
        <p:blipFill>
          <a:blip r:embed="rId3">
            <a:alphaModFix/>
          </a:blip>
          <a:stretch>
            <a:fillRect/>
          </a:stretch>
        </p:blipFill>
        <p:spPr>
          <a:xfrm>
            <a:off x="840000" y="1780990"/>
            <a:ext cx="5685960" cy="290100"/>
          </a:xfrm>
          <a:prstGeom prst="rect">
            <a:avLst/>
          </a:prstGeom>
          <a:ln>
            <a:noFill/>
          </a:ln>
          <a:effectLst>
            <a:outerShdw blurRad="292100" dist="139700" dir="2700000" algn="tl" rotWithShape="0">
              <a:srgbClr val="333333">
                <a:alpha val="65000"/>
              </a:srgbClr>
            </a:outerShdw>
          </a:effectLst>
        </p:spPr>
      </p:pic>
      <p:graphicFrame>
        <p:nvGraphicFramePr>
          <p:cNvPr id="252" name="Google Shape;252;p35"/>
          <p:cNvGraphicFramePr/>
          <p:nvPr>
            <p:extLst>
              <p:ext uri="{D42A27DB-BD31-4B8C-83A1-F6EECF244321}">
                <p14:modId xmlns:p14="http://schemas.microsoft.com/office/powerpoint/2010/main" val="2825363753"/>
              </p:ext>
            </p:extLst>
          </p:nvPr>
        </p:nvGraphicFramePr>
        <p:xfrm>
          <a:off x="3164125" y="2257990"/>
          <a:ext cx="1148550" cy="1188630"/>
        </p:xfrm>
        <a:graphic>
          <a:graphicData uri="http://schemas.openxmlformats.org/drawingml/2006/table">
            <a:tbl>
              <a:tblPr>
                <a:noFill/>
                <a:tableStyleId>{EB06323F-D508-4FB9-88EE-94495A328D7C}</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289300">
                <a:tc>
                  <a:txBody>
                    <a:bodyPr/>
                    <a:lstStyle/>
                    <a:p>
                      <a:pPr marL="0" lvl="0" indent="0" algn="ctr" rtl="0">
                        <a:spcBef>
                          <a:spcPts val="0"/>
                        </a:spcBef>
                        <a:spcAft>
                          <a:spcPts val="0"/>
                        </a:spcAft>
                        <a:buNone/>
                      </a:pPr>
                      <a:r>
                        <a:rPr lang="en">
                          <a:latin typeface="Lato"/>
                          <a:ea typeface="Lato"/>
                          <a:cs typeface="Lato"/>
                          <a:sym typeface="Lato"/>
                        </a:rPr>
                        <a:t>X</a:t>
                      </a:r>
                      <a:endParaRPr>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a:latin typeface="Lato"/>
                          <a:ea typeface="Lato"/>
                          <a:cs typeface="Lato"/>
                          <a:sym typeface="Lato"/>
                        </a:rPr>
                        <a:t>O</a:t>
                      </a:r>
                      <a:endParaRPr>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a:latin typeface="Lato"/>
                          <a:ea typeface="Lato"/>
                          <a:cs typeface="Lato"/>
                          <a:sym typeface="Lato"/>
                        </a:rPr>
                        <a:t>O</a:t>
                      </a:r>
                      <a:endParaRPr>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289300">
                <a:tc>
                  <a:txBody>
                    <a:bodyPr/>
                    <a:lstStyle/>
                    <a:p>
                      <a:pPr marL="0" lvl="0" indent="0" algn="ctr" rtl="0">
                        <a:spcBef>
                          <a:spcPts val="0"/>
                        </a:spcBef>
                        <a:spcAft>
                          <a:spcPts val="0"/>
                        </a:spcAft>
                        <a:buNone/>
                      </a:pPr>
                      <a:r>
                        <a:rPr lang="en">
                          <a:latin typeface="Lato"/>
                          <a:ea typeface="Lato"/>
                          <a:cs typeface="Lato"/>
                          <a:sym typeface="Lato"/>
                        </a:rPr>
                        <a:t>O</a:t>
                      </a:r>
                      <a:endParaRPr>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a:latin typeface="Lato"/>
                          <a:ea typeface="Lato"/>
                          <a:cs typeface="Lato"/>
                          <a:sym typeface="Lato"/>
                        </a:rPr>
                        <a:t>X</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X</a:t>
                      </a:r>
                      <a:endParaRPr/>
                    </a:p>
                  </a:txBody>
                  <a:tcPr marL="91425" marR="91425" marT="91425" marB="91425"/>
                </a:tc>
                <a:extLst>
                  <a:ext uri="{0D108BD9-81ED-4DB2-BD59-A6C34878D82A}">
                    <a16:rowId xmlns:a16="http://schemas.microsoft.com/office/drawing/2014/main" val="10001"/>
                  </a:ext>
                </a:extLst>
              </a:tr>
              <a:tr h="289300">
                <a:tc>
                  <a:txBody>
                    <a:bodyPr/>
                    <a:lstStyle/>
                    <a:p>
                      <a:pPr marL="0" lvl="0" indent="0" algn="ctr" rtl="0">
                        <a:spcBef>
                          <a:spcPts val="0"/>
                        </a:spcBef>
                        <a:spcAft>
                          <a:spcPts val="0"/>
                        </a:spcAft>
                        <a:buNone/>
                      </a:pPr>
                      <a:r>
                        <a:rPr lang="en">
                          <a:highlight>
                            <a:srgbClr val="FCE5CD"/>
                          </a:highlight>
                        </a:rPr>
                        <a:t>X</a:t>
                      </a:r>
                      <a:endParaRPr>
                        <a:highlight>
                          <a:srgbClr val="FCE5CD"/>
                        </a:highlight>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a:latin typeface="Lato"/>
                          <a:ea typeface="Lato"/>
                          <a:cs typeface="Lato"/>
                          <a:sym typeface="Lato"/>
                        </a:rPr>
                        <a:t>O</a:t>
                      </a:r>
                      <a:endParaRPr>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253" name="Google Shape;253;p35"/>
          <p:cNvGraphicFramePr/>
          <p:nvPr>
            <p:extLst>
              <p:ext uri="{D42A27DB-BD31-4B8C-83A1-F6EECF244321}">
                <p14:modId xmlns:p14="http://schemas.microsoft.com/office/powerpoint/2010/main" val="2311738760"/>
              </p:ext>
            </p:extLst>
          </p:nvPr>
        </p:nvGraphicFramePr>
        <p:xfrm>
          <a:off x="3164125" y="3629590"/>
          <a:ext cx="1148550" cy="1188630"/>
        </p:xfrm>
        <a:graphic>
          <a:graphicData uri="http://schemas.openxmlformats.org/drawingml/2006/table">
            <a:tbl>
              <a:tblPr>
                <a:noFill/>
                <a:tableStyleId>{EB06323F-D508-4FB9-88EE-94495A328D7C}</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289300">
                <a:tc>
                  <a:txBody>
                    <a:bodyPr/>
                    <a:lstStyle/>
                    <a:p>
                      <a:pPr marL="0" lvl="0" indent="0" algn="ctr" rtl="0">
                        <a:spcBef>
                          <a:spcPts val="0"/>
                        </a:spcBef>
                        <a:spcAft>
                          <a:spcPts val="0"/>
                        </a:spcAft>
                        <a:buNone/>
                      </a:pPr>
                      <a:r>
                        <a:rPr lang="en">
                          <a:latin typeface="Lato"/>
                          <a:ea typeface="Lato"/>
                          <a:cs typeface="Lato"/>
                          <a:sym typeface="Lato"/>
                        </a:rPr>
                        <a:t>X</a:t>
                      </a:r>
                      <a:endParaRPr>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a:latin typeface="Lato"/>
                          <a:ea typeface="Lato"/>
                          <a:cs typeface="Lato"/>
                          <a:sym typeface="Lato"/>
                        </a:rPr>
                        <a:t>O</a:t>
                      </a:r>
                      <a:endParaRPr>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a:latin typeface="Lato"/>
                          <a:ea typeface="Lato"/>
                          <a:cs typeface="Lato"/>
                          <a:sym typeface="Lato"/>
                        </a:rPr>
                        <a:t>O</a:t>
                      </a:r>
                      <a:endParaRPr>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289300">
                <a:tc>
                  <a:txBody>
                    <a:bodyPr/>
                    <a:lstStyle/>
                    <a:p>
                      <a:pPr marL="0" lvl="0" indent="0" algn="ctr" rtl="0">
                        <a:spcBef>
                          <a:spcPts val="0"/>
                        </a:spcBef>
                        <a:spcAft>
                          <a:spcPts val="0"/>
                        </a:spcAft>
                        <a:buNone/>
                      </a:pPr>
                      <a:r>
                        <a:rPr lang="en">
                          <a:latin typeface="Lato"/>
                          <a:ea typeface="Lato"/>
                          <a:cs typeface="Lato"/>
                          <a:sym typeface="Lato"/>
                        </a:rPr>
                        <a:t>O</a:t>
                      </a:r>
                      <a:endParaRPr>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a:latin typeface="Lato"/>
                          <a:ea typeface="Lato"/>
                          <a:cs typeface="Lato"/>
                          <a:sym typeface="Lato"/>
                        </a:rPr>
                        <a:t>X</a:t>
                      </a: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X</a:t>
                      </a:r>
                      <a:endParaRPr/>
                    </a:p>
                  </a:txBody>
                  <a:tcPr marL="91425" marR="91425" marT="91425" marB="91425"/>
                </a:tc>
                <a:extLst>
                  <a:ext uri="{0D108BD9-81ED-4DB2-BD59-A6C34878D82A}">
                    <a16:rowId xmlns:a16="http://schemas.microsoft.com/office/drawing/2014/main" val="10001"/>
                  </a:ext>
                </a:extLst>
              </a:tr>
              <a:tr h="289300">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a:highlight>
                            <a:srgbClr val="FCE5CD"/>
                          </a:highlight>
                        </a:rPr>
                        <a:t>X</a:t>
                      </a:r>
                      <a:endParaRPr>
                        <a:highlight>
                          <a:srgbClr val="FCE5CD"/>
                        </a:highlight>
                      </a:endParaRPr>
                    </a:p>
                  </a:txBody>
                  <a:tcPr marL="91425" marR="91425" marT="91425" marB="91425"/>
                </a:tc>
                <a:tc>
                  <a:txBody>
                    <a:bodyPr/>
                    <a:lstStyle/>
                    <a:p>
                      <a:pPr marL="0" lvl="0" indent="0" algn="ctr" rtl="0">
                        <a:spcBef>
                          <a:spcPts val="0"/>
                        </a:spcBef>
                        <a:spcAft>
                          <a:spcPts val="0"/>
                        </a:spcAft>
                        <a:buNone/>
                      </a:pPr>
                      <a:r>
                        <a:rPr lang="en">
                          <a:latin typeface="Lato"/>
                          <a:ea typeface="Lato"/>
                          <a:cs typeface="Lato"/>
                          <a:sym typeface="Lato"/>
                        </a:rPr>
                        <a:t>O</a:t>
                      </a:r>
                      <a:endParaRPr>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bl>
          </a:graphicData>
        </a:graphic>
      </p:graphicFrame>
      <p:sp>
        <p:nvSpPr>
          <p:cNvPr id="254" name="Google Shape;254;p35"/>
          <p:cNvSpPr txBox="1"/>
          <p:nvPr/>
        </p:nvSpPr>
        <p:spPr>
          <a:xfrm>
            <a:off x="1397475" y="2585490"/>
            <a:ext cx="925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latin typeface="Lato"/>
                <a:ea typeface="Lato"/>
                <a:cs typeface="Lato"/>
                <a:sym typeface="Lato"/>
              </a:rPr>
              <a:t>X’s Turn</a:t>
            </a:r>
            <a:endParaRPr sz="1100" i="1">
              <a:latin typeface="Lato"/>
              <a:ea typeface="Lato"/>
              <a:cs typeface="Lato"/>
              <a:sym typeface="Lato"/>
            </a:endParaRPr>
          </a:p>
        </p:txBody>
      </p:sp>
      <p:cxnSp>
        <p:nvCxnSpPr>
          <p:cNvPr id="255" name="Google Shape;255;p35"/>
          <p:cNvCxnSpPr/>
          <p:nvPr/>
        </p:nvCxnSpPr>
        <p:spPr>
          <a:xfrm rot="10800000" flipH="1">
            <a:off x="2344875" y="2938590"/>
            <a:ext cx="731100" cy="348600"/>
          </a:xfrm>
          <a:prstGeom prst="straightConnector1">
            <a:avLst/>
          </a:prstGeom>
          <a:noFill/>
          <a:ln w="9525" cap="flat" cmpd="sng">
            <a:solidFill>
              <a:schemeClr val="dk2"/>
            </a:solidFill>
            <a:prstDash val="solid"/>
            <a:round/>
            <a:headEnd type="none" w="med" len="med"/>
            <a:tailEnd type="triangle" w="med" len="med"/>
          </a:ln>
        </p:spPr>
      </p:cxnSp>
      <p:cxnSp>
        <p:nvCxnSpPr>
          <p:cNvPr id="256" name="Google Shape;256;p35"/>
          <p:cNvCxnSpPr/>
          <p:nvPr/>
        </p:nvCxnSpPr>
        <p:spPr>
          <a:xfrm>
            <a:off x="2383275" y="3748065"/>
            <a:ext cx="746100" cy="290100"/>
          </a:xfrm>
          <a:prstGeom prst="straightConnector1">
            <a:avLst/>
          </a:prstGeom>
          <a:noFill/>
          <a:ln w="9525" cap="flat" cmpd="sng">
            <a:solidFill>
              <a:schemeClr val="dk2"/>
            </a:solidFill>
            <a:prstDash val="solid"/>
            <a:round/>
            <a:headEnd type="none" w="med" len="med"/>
            <a:tailEnd type="triangle" w="med" len="med"/>
          </a:ln>
        </p:spPr>
      </p:cxnSp>
      <p:cxnSp>
        <p:nvCxnSpPr>
          <p:cNvPr id="257" name="Google Shape;257;p35"/>
          <p:cNvCxnSpPr/>
          <p:nvPr/>
        </p:nvCxnSpPr>
        <p:spPr>
          <a:xfrm>
            <a:off x="4450550" y="2234340"/>
            <a:ext cx="20100" cy="2628900"/>
          </a:xfrm>
          <a:prstGeom prst="straightConnector1">
            <a:avLst/>
          </a:prstGeom>
          <a:noFill/>
          <a:ln w="9525" cap="flat" cmpd="sng">
            <a:solidFill>
              <a:schemeClr val="dk2"/>
            </a:solidFill>
            <a:prstDash val="dot"/>
            <a:round/>
            <a:headEnd type="none" w="med" len="med"/>
            <a:tailEnd type="none" w="med" len="med"/>
          </a:ln>
        </p:spPr>
      </p:cxnSp>
      <p:graphicFrame>
        <p:nvGraphicFramePr>
          <p:cNvPr id="258" name="Google Shape;258;p35"/>
          <p:cNvGraphicFramePr/>
          <p:nvPr>
            <p:extLst>
              <p:ext uri="{D42A27DB-BD31-4B8C-83A1-F6EECF244321}">
                <p14:modId xmlns:p14="http://schemas.microsoft.com/office/powerpoint/2010/main" val="1291368785"/>
              </p:ext>
            </p:extLst>
          </p:nvPr>
        </p:nvGraphicFramePr>
        <p:xfrm>
          <a:off x="4608525" y="3006590"/>
          <a:ext cx="1148550" cy="1188630"/>
        </p:xfrm>
        <a:graphic>
          <a:graphicData uri="http://schemas.openxmlformats.org/drawingml/2006/table">
            <a:tbl>
              <a:tblPr>
                <a:noFill/>
                <a:tableStyleId>{EB06323F-D508-4FB9-88EE-94495A328D7C}</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289300">
                <a:tc>
                  <a:txBody>
                    <a:bodyPr/>
                    <a:lstStyle/>
                    <a:p>
                      <a:pPr marL="0" lvl="0" indent="0" algn="ctr" rtl="0">
                        <a:spcBef>
                          <a:spcPts val="0"/>
                        </a:spcBef>
                        <a:spcAft>
                          <a:spcPts val="0"/>
                        </a:spcAft>
                        <a:buNone/>
                      </a:pPr>
                      <a:r>
                        <a:rPr lang="en">
                          <a:latin typeface="Lato"/>
                          <a:ea typeface="Lato"/>
                          <a:cs typeface="Lato"/>
                          <a:sym typeface="Lato"/>
                        </a:rPr>
                        <a:t>1</a:t>
                      </a:r>
                      <a:endParaRPr>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a:latin typeface="Lato"/>
                          <a:ea typeface="Lato"/>
                          <a:cs typeface="Lato"/>
                          <a:sym typeface="Lato"/>
                        </a:rPr>
                        <a:t>2</a:t>
                      </a:r>
                      <a:endParaRPr>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a:latin typeface="Lato"/>
                          <a:ea typeface="Lato"/>
                          <a:cs typeface="Lato"/>
                          <a:sym typeface="Lato"/>
                        </a:rPr>
                        <a:t>X</a:t>
                      </a:r>
                      <a:endParaRPr>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289300">
                <a:tc>
                  <a:txBody>
                    <a:bodyPr/>
                    <a:lstStyle/>
                    <a:p>
                      <a:pPr marL="0" lvl="0" indent="0" algn="ctr" rtl="0">
                        <a:spcBef>
                          <a:spcPts val="0"/>
                        </a:spcBef>
                        <a:spcAft>
                          <a:spcPts val="0"/>
                        </a:spcAft>
                        <a:buNone/>
                      </a:pPr>
                      <a:endParaRPr>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X</a:t>
                      </a:r>
                      <a:endParaRPr/>
                    </a:p>
                  </a:txBody>
                  <a:tcPr marL="91425" marR="91425" marT="91425" marB="91425"/>
                </a:tc>
                <a:extLst>
                  <a:ext uri="{0D108BD9-81ED-4DB2-BD59-A6C34878D82A}">
                    <a16:rowId xmlns:a16="http://schemas.microsoft.com/office/drawing/2014/main" val="10001"/>
                  </a:ext>
                </a:extLst>
              </a:tr>
              <a:tr h="2893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a:latin typeface="Lato"/>
                          <a:ea typeface="Lato"/>
                          <a:cs typeface="Lato"/>
                          <a:sym typeface="Lato"/>
                        </a:rPr>
                        <a:t>X</a:t>
                      </a:r>
                      <a:endParaRPr>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bl>
          </a:graphicData>
        </a:graphic>
      </p:graphicFrame>
      <p:cxnSp>
        <p:nvCxnSpPr>
          <p:cNvPr id="259" name="Google Shape;259;p35"/>
          <p:cNvCxnSpPr/>
          <p:nvPr/>
        </p:nvCxnSpPr>
        <p:spPr>
          <a:xfrm rot="10800000" flipH="1">
            <a:off x="5894950" y="2160503"/>
            <a:ext cx="782100" cy="8661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60" name="Google Shape;260;p35"/>
          <p:cNvGraphicFramePr/>
          <p:nvPr>
            <p:extLst>
              <p:ext uri="{D42A27DB-BD31-4B8C-83A1-F6EECF244321}">
                <p14:modId xmlns:p14="http://schemas.microsoft.com/office/powerpoint/2010/main" val="3041121632"/>
              </p:ext>
            </p:extLst>
          </p:nvPr>
        </p:nvGraphicFramePr>
        <p:xfrm>
          <a:off x="6763925" y="1296590"/>
          <a:ext cx="1148550" cy="1188630"/>
        </p:xfrm>
        <a:graphic>
          <a:graphicData uri="http://schemas.openxmlformats.org/drawingml/2006/table">
            <a:tbl>
              <a:tblPr>
                <a:noFill/>
                <a:tableStyleId>{EB06323F-D508-4FB9-88EE-94495A328D7C}</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289300">
                <a:tc>
                  <a:txBody>
                    <a:bodyPr/>
                    <a:lstStyle/>
                    <a:p>
                      <a:pPr marL="0" lvl="0" indent="0" algn="ctr" rtl="0">
                        <a:spcBef>
                          <a:spcPts val="0"/>
                        </a:spcBef>
                        <a:spcAft>
                          <a:spcPts val="0"/>
                        </a:spcAft>
                        <a:buNone/>
                      </a:pPr>
                      <a:r>
                        <a:rPr lang="en">
                          <a:highlight>
                            <a:srgbClr val="FCE5CD"/>
                          </a:highlight>
                          <a:latin typeface="Lato"/>
                          <a:ea typeface="Lato"/>
                          <a:cs typeface="Lato"/>
                          <a:sym typeface="Lato"/>
                        </a:rPr>
                        <a:t>X</a:t>
                      </a:r>
                      <a:endParaRPr>
                        <a:highlight>
                          <a:srgbClr val="FCE5CD"/>
                        </a:highlight>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a:latin typeface="Lato"/>
                          <a:ea typeface="Lato"/>
                          <a:cs typeface="Lato"/>
                          <a:sym typeface="Lato"/>
                        </a:rPr>
                        <a:t>2</a:t>
                      </a:r>
                      <a:endParaRPr>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a:latin typeface="Lato"/>
                          <a:ea typeface="Lato"/>
                          <a:cs typeface="Lato"/>
                          <a:sym typeface="Lato"/>
                        </a:rPr>
                        <a:t>X</a:t>
                      </a:r>
                      <a:endParaRPr>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289300">
                <a:tc>
                  <a:txBody>
                    <a:bodyPr/>
                    <a:lstStyle/>
                    <a:p>
                      <a:pPr marL="0" lvl="0" indent="0" algn="ctr" rtl="0">
                        <a:spcBef>
                          <a:spcPts val="0"/>
                        </a:spcBef>
                        <a:spcAft>
                          <a:spcPts val="0"/>
                        </a:spcAft>
                        <a:buNone/>
                      </a:pPr>
                      <a:endParaRPr>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a:highlight>
                            <a:srgbClr val="FCE5CD"/>
                          </a:highlight>
                          <a:latin typeface="Lato"/>
                          <a:ea typeface="Lato"/>
                          <a:cs typeface="Lato"/>
                          <a:sym typeface="Lato"/>
                        </a:rPr>
                        <a:t>1</a:t>
                      </a:r>
                      <a:endParaRPr>
                        <a:highlight>
                          <a:srgbClr val="FCE5CD"/>
                        </a:highlight>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X</a:t>
                      </a:r>
                      <a:endParaRPr/>
                    </a:p>
                  </a:txBody>
                  <a:tcPr marL="91425" marR="91425" marT="91425" marB="91425"/>
                </a:tc>
                <a:extLst>
                  <a:ext uri="{0D108BD9-81ED-4DB2-BD59-A6C34878D82A}">
                    <a16:rowId xmlns:a16="http://schemas.microsoft.com/office/drawing/2014/main" val="10001"/>
                  </a:ext>
                </a:extLst>
              </a:tr>
              <a:tr h="2893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a:latin typeface="Lato"/>
                          <a:ea typeface="Lato"/>
                          <a:cs typeface="Lato"/>
                          <a:sym typeface="Lato"/>
                        </a:rPr>
                        <a:t>X</a:t>
                      </a:r>
                      <a:endParaRPr>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261" name="Google Shape;261;p35"/>
          <p:cNvGraphicFramePr/>
          <p:nvPr>
            <p:extLst>
              <p:ext uri="{D42A27DB-BD31-4B8C-83A1-F6EECF244321}">
                <p14:modId xmlns:p14="http://schemas.microsoft.com/office/powerpoint/2010/main" val="1231491"/>
              </p:ext>
            </p:extLst>
          </p:nvPr>
        </p:nvGraphicFramePr>
        <p:xfrm>
          <a:off x="6763925" y="2553890"/>
          <a:ext cx="1148550" cy="1188630"/>
        </p:xfrm>
        <a:graphic>
          <a:graphicData uri="http://schemas.openxmlformats.org/drawingml/2006/table">
            <a:tbl>
              <a:tblPr>
                <a:noFill/>
                <a:tableStyleId>{EB06323F-D508-4FB9-88EE-94495A328D7C}</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289300">
                <a:tc>
                  <a:txBody>
                    <a:bodyPr/>
                    <a:lstStyle/>
                    <a:p>
                      <a:pPr marL="0" lvl="0" indent="0" algn="ctr" rtl="0">
                        <a:spcBef>
                          <a:spcPts val="0"/>
                        </a:spcBef>
                        <a:spcAft>
                          <a:spcPts val="0"/>
                        </a:spcAft>
                        <a:buNone/>
                      </a:pPr>
                      <a:r>
                        <a:rPr lang="en">
                          <a:highlight>
                            <a:srgbClr val="FCE5CD"/>
                          </a:highlight>
                          <a:latin typeface="Lato"/>
                          <a:ea typeface="Lato"/>
                          <a:cs typeface="Lato"/>
                          <a:sym typeface="Lato"/>
                        </a:rPr>
                        <a:t>X</a:t>
                      </a:r>
                      <a:endParaRPr>
                        <a:highlight>
                          <a:srgbClr val="FCE5CD"/>
                        </a:highlight>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a:latin typeface="Lato"/>
                          <a:ea typeface="Lato"/>
                          <a:cs typeface="Lato"/>
                          <a:sym typeface="Lato"/>
                        </a:rPr>
                        <a:t>2</a:t>
                      </a:r>
                      <a:endParaRPr>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a:latin typeface="Lato"/>
                          <a:ea typeface="Lato"/>
                          <a:cs typeface="Lato"/>
                          <a:sym typeface="Lato"/>
                        </a:rPr>
                        <a:t>X</a:t>
                      </a:r>
                      <a:endParaRPr>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289300">
                <a:tc>
                  <a:txBody>
                    <a:bodyPr/>
                    <a:lstStyle/>
                    <a:p>
                      <a:pPr marL="0" lvl="0" indent="0" algn="ctr" rtl="0">
                        <a:spcBef>
                          <a:spcPts val="0"/>
                        </a:spcBef>
                        <a:spcAft>
                          <a:spcPts val="0"/>
                        </a:spcAft>
                        <a:buNone/>
                      </a:pPr>
                      <a:r>
                        <a:rPr lang="en">
                          <a:highlight>
                            <a:srgbClr val="FCE5CD"/>
                          </a:highlight>
                          <a:latin typeface="Lato"/>
                          <a:ea typeface="Lato"/>
                          <a:cs typeface="Lato"/>
                          <a:sym typeface="Lato"/>
                        </a:rPr>
                        <a:t>1</a:t>
                      </a:r>
                      <a:endParaRPr>
                        <a:highlight>
                          <a:srgbClr val="FCE5CD"/>
                        </a:highlight>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X</a:t>
                      </a:r>
                      <a:endParaRPr/>
                    </a:p>
                  </a:txBody>
                  <a:tcPr marL="91425" marR="91425" marT="91425" marB="91425"/>
                </a:tc>
                <a:extLst>
                  <a:ext uri="{0D108BD9-81ED-4DB2-BD59-A6C34878D82A}">
                    <a16:rowId xmlns:a16="http://schemas.microsoft.com/office/drawing/2014/main" val="10001"/>
                  </a:ext>
                </a:extLst>
              </a:tr>
              <a:tr h="2893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a:latin typeface="Lato"/>
                          <a:ea typeface="Lato"/>
                          <a:cs typeface="Lato"/>
                          <a:sym typeface="Lato"/>
                        </a:rPr>
                        <a:t>X</a:t>
                      </a:r>
                      <a:endParaRPr>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bl>
          </a:graphicData>
        </a:graphic>
      </p:graphicFrame>
      <p:cxnSp>
        <p:nvCxnSpPr>
          <p:cNvPr id="262" name="Google Shape;262;p35"/>
          <p:cNvCxnSpPr/>
          <p:nvPr/>
        </p:nvCxnSpPr>
        <p:spPr>
          <a:xfrm rot="10800000" flipH="1">
            <a:off x="5874850" y="3548628"/>
            <a:ext cx="876000" cy="108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63" name="Google Shape;263;p35"/>
          <p:cNvGraphicFramePr/>
          <p:nvPr>
            <p:extLst>
              <p:ext uri="{D42A27DB-BD31-4B8C-83A1-F6EECF244321}">
                <p14:modId xmlns:p14="http://schemas.microsoft.com/office/powerpoint/2010/main" val="283890320"/>
              </p:ext>
            </p:extLst>
          </p:nvPr>
        </p:nvGraphicFramePr>
        <p:xfrm>
          <a:off x="6763925" y="3811190"/>
          <a:ext cx="1148550" cy="1188630"/>
        </p:xfrm>
        <a:graphic>
          <a:graphicData uri="http://schemas.openxmlformats.org/drawingml/2006/table">
            <a:tbl>
              <a:tblPr>
                <a:noFill/>
                <a:tableStyleId>{EB06323F-D508-4FB9-88EE-94495A328D7C}</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289300">
                <a:tc>
                  <a:txBody>
                    <a:bodyPr/>
                    <a:lstStyle/>
                    <a:p>
                      <a:pPr marL="0" lvl="0" indent="0" algn="ctr" rtl="0">
                        <a:spcBef>
                          <a:spcPts val="0"/>
                        </a:spcBef>
                        <a:spcAft>
                          <a:spcPts val="0"/>
                        </a:spcAft>
                        <a:buNone/>
                      </a:pPr>
                      <a:r>
                        <a:rPr lang="en">
                          <a:highlight>
                            <a:srgbClr val="FCE5CD"/>
                          </a:highlight>
                          <a:latin typeface="Lato"/>
                          <a:ea typeface="Lato"/>
                          <a:cs typeface="Lato"/>
                          <a:sym typeface="Lato"/>
                        </a:rPr>
                        <a:t>X</a:t>
                      </a:r>
                      <a:endParaRPr>
                        <a:highlight>
                          <a:srgbClr val="FCE5CD"/>
                        </a:highlight>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a:latin typeface="Lato"/>
                          <a:ea typeface="Lato"/>
                          <a:cs typeface="Lato"/>
                          <a:sym typeface="Lato"/>
                        </a:rPr>
                        <a:t>2</a:t>
                      </a:r>
                      <a:endParaRPr>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a:latin typeface="Lato"/>
                          <a:ea typeface="Lato"/>
                          <a:cs typeface="Lato"/>
                          <a:sym typeface="Lato"/>
                        </a:rPr>
                        <a:t>X</a:t>
                      </a:r>
                      <a:endParaRPr>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289300">
                <a:tc>
                  <a:txBody>
                    <a:bodyPr/>
                    <a:lstStyle/>
                    <a:p>
                      <a:pPr marL="0" lvl="0" indent="0" algn="ctr" rtl="0">
                        <a:spcBef>
                          <a:spcPts val="0"/>
                        </a:spcBef>
                        <a:spcAft>
                          <a:spcPts val="0"/>
                        </a:spcAft>
                        <a:buNone/>
                      </a:pPr>
                      <a:r>
                        <a:rPr lang="en">
                          <a:highlight>
                            <a:srgbClr val="FCE5CD"/>
                          </a:highlight>
                          <a:latin typeface="Lato"/>
                          <a:ea typeface="Lato"/>
                          <a:cs typeface="Lato"/>
                          <a:sym typeface="Lato"/>
                        </a:rPr>
                        <a:t>X</a:t>
                      </a:r>
                      <a:endParaRPr>
                        <a:highlight>
                          <a:srgbClr val="FCE5CD"/>
                        </a:highlight>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endParaRPr>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a:t>X</a:t>
                      </a:r>
                      <a:endParaRPr/>
                    </a:p>
                  </a:txBody>
                  <a:tcPr marL="91425" marR="91425" marT="91425" marB="91425"/>
                </a:tc>
                <a:extLst>
                  <a:ext uri="{0D108BD9-81ED-4DB2-BD59-A6C34878D82A}">
                    <a16:rowId xmlns:a16="http://schemas.microsoft.com/office/drawing/2014/main" val="10001"/>
                  </a:ext>
                </a:extLst>
              </a:tr>
              <a:tr h="289300">
                <a:tc>
                  <a:txBody>
                    <a:bodyPr/>
                    <a:lstStyle/>
                    <a:p>
                      <a:pPr marL="0" lvl="0" indent="0" algn="ctr" rtl="0">
                        <a:spcBef>
                          <a:spcPts val="0"/>
                        </a:spcBef>
                        <a:spcAft>
                          <a:spcPts val="0"/>
                        </a:spcAft>
                        <a:buNone/>
                      </a:pPr>
                      <a:r>
                        <a:rPr lang="en">
                          <a:highlight>
                            <a:srgbClr val="FCE5CD"/>
                          </a:highlight>
                        </a:rPr>
                        <a:t>1</a:t>
                      </a:r>
                      <a:endParaRPr>
                        <a:highlight>
                          <a:srgbClr val="FCE5CD"/>
                        </a:highlight>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a:latin typeface="Lato"/>
                          <a:ea typeface="Lato"/>
                          <a:cs typeface="Lato"/>
                          <a:sym typeface="Lato"/>
                        </a:rPr>
                        <a:t>X</a:t>
                      </a:r>
                      <a:endParaRPr>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bl>
          </a:graphicData>
        </a:graphic>
      </p:graphicFrame>
      <p:cxnSp>
        <p:nvCxnSpPr>
          <p:cNvPr id="264" name="Google Shape;264;p35"/>
          <p:cNvCxnSpPr/>
          <p:nvPr/>
        </p:nvCxnSpPr>
        <p:spPr>
          <a:xfrm>
            <a:off x="5846050" y="4092253"/>
            <a:ext cx="897900" cy="422100"/>
          </a:xfrm>
          <a:prstGeom prst="straightConnector1">
            <a:avLst/>
          </a:prstGeom>
          <a:noFill/>
          <a:ln w="9525" cap="flat" cmpd="sng">
            <a:solidFill>
              <a:schemeClr val="dk2"/>
            </a:solidFill>
            <a:prstDash val="solid"/>
            <a:round/>
            <a:headEnd type="none" w="med" len="med"/>
            <a:tailEnd type="triangle" w="med" len="med"/>
          </a:ln>
        </p:spPr>
      </p:cxnSp>
      <p:sp>
        <p:nvSpPr>
          <p:cNvPr id="265" name="Google Shape;265;p35"/>
          <p:cNvSpPr txBox="1"/>
          <p:nvPr/>
        </p:nvSpPr>
        <p:spPr>
          <a:xfrm>
            <a:off x="4720050" y="2724465"/>
            <a:ext cx="925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latin typeface="Lato"/>
                <a:ea typeface="Lato"/>
                <a:cs typeface="Lato"/>
                <a:sym typeface="Lato"/>
              </a:rPr>
              <a:t>1’s Turn</a:t>
            </a:r>
            <a:endParaRPr sz="1100" i="1">
              <a:latin typeface="Lato"/>
              <a:ea typeface="Lato"/>
              <a:cs typeface="Lato"/>
              <a:sym typeface="Lato"/>
            </a:endParaRPr>
          </a:p>
        </p:txBody>
      </p:sp>
      <p:sp>
        <p:nvSpPr>
          <p:cNvPr id="266" name="Google Shape;266;p35"/>
          <p:cNvSpPr txBox="1"/>
          <p:nvPr/>
        </p:nvSpPr>
        <p:spPr>
          <a:xfrm>
            <a:off x="1717525" y="4603615"/>
            <a:ext cx="925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latin typeface="Lato"/>
                <a:ea typeface="Lato"/>
                <a:cs typeface="Lato"/>
                <a:sym typeface="Lato"/>
              </a:rPr>
              <a:t>Tic-Tac-Toe</a:t>
            </a:r>
            <a:endParaRPr sz="1100" i="1">
              <a:latin typeface="Lato"/>
              <a:ea typeface="Lato"/>
              <a:cs typeface="Lato"/>
              <a:sym typeface="Lato"/>
            </a:endParaRPr>
          </a:p>
        </p:txBody>
      </p:sp>
      <p:sp>
        <p:nvSpPr>
          <p:cNvPr id="267" name="Google Shape;267;p35"/>
          <p:cNvSpPr txBox="1"/>
          <p:nvPr/>
        </p:nvSpPr>
        <p:spPr>
          <a:xfrm>
            <a:off x="5310100" y="4603615"/>
            <a:ext cx="925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latin typeface="Lato"/>
                <a:ea typeface="Lato"/>
                <a:cs typeface="Lato"/>
                <a:sym typeface="Lato"/>
              </a:rPr>
              <a:t>Isolation</a:t>
            </a:r>
            <a:endParaRPr sz="1100" i="1">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1"/>
                                        </p:tgtEl>
                                        <p:attrNameLst>
                                          <p:attrName>style.visibility</p:attrName>
                                        </p:attrNameLst>
                                      </p:cBhvr>
                                      <p:to>
                                        <p:strVal val="visible"/>
                                      </p:to>
                                    </p:set>
                                    <p:animEffect transition="in" filter="dissolve">
                                      <p:cBhvr>
                                        <p:cTn id="7" dur="500"/>
                                        <p:tgtEl>
                                          <p:spTgt spid="2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0"/>
                                        </p:tgtEl>
                                        <p:attrNameLst>
                                          <p:attrName>style.visibility</p:attrName>
                                        </p:attrNameLst>
                                      </p:cBhvr>
                                      <p:to>
                                        <p:strVal val="visible"/>
                                      </p:to>
                                    </p:set>
                                    <p:animEffect transition="in" filter="dissolve">
                                      <p:cBhvr>
                                        <p:cTn id="12" dur="500"/>
                                        <p:tgtEl>
                                          <p:spTgt spid="250"/>
                                        </p:tgtEl>
                                      </p:cBhvr>
                                    </p:animEffect>
                                  </p:childTnLst>
                                </p:cTn>
                              </p:par>
                              <p:par>
                                <p:cTn id="13" presetID="9" presetClass="entr" presetSubtype="0" fill="hold" nodeType="withEffect">
                                  <p:stCondLst>
                                    <p:cond delay="0"/>
                                  </p:stCondLst>
                                  <p:childTnLst>
                                    <p:set>
                                      <p:cBhvr>
                                        <p:cTn id="14" dur="1" fill="hold">
                                          <p:stCondLst>
                                            <p:cond delay="0"/>
                                          </p:stCondLst>
                                        </p:cTn>
                                        <p:tgtEl>
                                          <p:spTgt spid="252"/>
                                        </p:tgtEl>
                                        <p:attrNameLst>
                                          <p:attrName>style.visibility</p:attrName>
                                        </p:attrNameLst>
                                      </p:cBhvr>
                                      <p:to>
                                        <p:strVal val="visible"/>
                                      </p:to>
                                    </p:set>
                                    <p:animEffect transition="in" filter="dissolve">
                                      <p:cBhvr>
                                        <p:cTn id="15" dur="500"/>
                                        <p:tgtEl>
                                          <p:spTgt spid="252"/>
                                        </p:tgtEl>
                                      </p:cBhvr>
                                    </p:animEffect>
                                  </p:childTnLst>
                                </p:cTn>
                              </p:par>
                              <p:par>
                                <p:cTn id="16" presetID="9" presetClass="entr" presetSubtype="0" fill="hold" nodeType="withEffect">
                                  <p:stCondLst>
                                    <p:cond delay="0"/>
                                  </p:stCondLst>
                                  <p:childTnLst>
                                    <p:set>
                                      <p:cBhvr>
                                        <p:cTn id="17" dur="1" fill="hold">
                                          <p:stCondLst>
                                            <p:cond delay="0"/>
                                          </p:stCondLst>
                                        </p:cTn>
                                        <p:tgtEl>
                                          <p:spTgt spid="253"/>
                                        </p:tgtEl>
                                        <p:attrNameLst>
                                          <p:attrName>style.visibility</p:attrName>
                                        </p:attrNameLst>
                                      </p:cBhvr>
                                      <p:to>
                                        <p:strVal val="visible"/>
                                      </p:to>
                                    </p:set>
                                    <p:animEffect transition="in" filter="dissolve">
                                      <p:cBhvr>
                                        <p:cTn id="18" dur="500"/>
                                        <p:tgtEl>
                                          <p:spTgt spid="25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54"/>
                                        </p:tgtEl>
                                        <p:attrNameLst>
                                          <p:attrName>style.visibility</p:attrName>
                                        </p:attrNameLst>
                                      </p:cBhvr>
                                      <p:to>
                                        <p:strVal val="visible"/>
                                      </p:to>
                                    </p:set>
                                    <p:animEffect transition="in" filter="dissolve">
                                      <p:cBhvr>
                                        <p:cTn id="21" dur="500"/>
                                        <p:tgtEl>
                                          <p:spTgt spid="254"/>
                                        </p:tgtEl>
                                      </p:cBhvr>
                                    </p:animEffect>
                                  </p:childTnLst>
                                </p:cTn>
                              </p:par>
                              <p:par>
                                <p:cTn id="22" presetID="9" presetClass="entr" presetSubtype="0" fill="hold" nodeType="withEffect">
                                  <p:stCondLst>
                                    <p:cond delay="0"/>
                                  </p:stCondLst>
                                  <p:childTnLst>
                                    <p:set>
                                      <p:cBhvr>
                                        <p:cTn id="23" dur="1" fill="hold">
                                          <p:stCondLst>
                                            <p:cond delay="0"/>
                                          </p:stCondLst>
                                        </p:cTn>
                                        <p:tgtEl>
                                          <p:spTgt spid="255"/>
                                        </p:tgtEl>
                                        <p:attrNameLst>
                                          <p:attrName>style.visibility</p:attrName>
                                        </p:attrNameLst>
                                      </p:cBhvr>
                                      <p:to>
                                        <p:strVal val="visible"/>
                                      </p:to>
                                    </p:set>
                                    <p:animEffect transition="in" filter="dissolve">
                                      <p:cBhvr>
                                        <p:cTn id="24" dur="500"/>
                                        <p:tgtEl>
                                          <p:spTgt spid="255"/>
                                        </p:tgtEl>
                                      </p:cBhvr>
                                    </p:animEffect>
                                  </p:childTnLst>
                                </p:cTn>
                              </p:par>
                              <p:par>
                                <p:cTn id="25" presetID="9" presetClass="entr" presetSubtype="0" fill="hold" nodeType="withEffect">
                                  <p:stCondLst>
                                    <p:cond delay="0"/>
                                  </p:stCondLst>
                                  <p:childTnLst>
                                    <p:set>
                                      <p:cBhvr>
                                        <p:cTn id="26" dur="1" fill="hold">
                                          <p:stCondLst>
                                            <p:cond delay="0"/>
                                          </p:stCondLst>
                                        </p:cTn>
                                        <p:tgtEl>
                                          <p:spTgt spid="256"/>
                                        </p:tgtEl>
                                        <p:attrNameLst>
                                          <p:attrName>style.visibility</p:attrName>
                                        </p:attrNameLst>
                                      </p:cBhvr>
                                      <p:to>
                                        <p:strVal val="visible"/>
                                      </p:to>
                                    </p:set>
                                    <p:animEffect transition="in" filter="dissolve">
                                      <p:cBhvr>
                                        <p:cTn id="27" dur="500"/>
                                        <p:tgtEl>
                                          <p:spTgt spid="25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57"/>
                                        </p:tgtEl>
                                        <p:attrNameLst>
                                          <p:attrName>style.visibility</p:attrName>
                                        </p:attrNameLst>
                                      </p:cBhvr>
                                      <p:to>
                                        <p:strVal val="visible"/>
                                      </p:to>
                                    </p:set>
                                    <p:animEffect transition="in" filter="dissolve">
                                      <p:cBhvr>
                                        <p:cTn id="32" dur="500"/>
                                        <p:tgtEl>
                                          <p:spTgt spid="257"/>
                                        </p:tgtEl>
                                      </p:cBhvr>
                                    </p:animEffect>
                                  </p:childTnLst>
                                </p:cTn>
                              </p:par>
                              <p:par>
                                <p:cTn id="33" presetID="9" presetClass="entr" presetSubtype="0" fill="hold" nodeType="withEffect">
                                  <p:stCondLst>
                                    <p:cond delay="0"/>
                                  </p:stCondLst>
                                  <p:childTnLst>
                                    <p:set>
                                      <p:cBhvr>
                                        <p:cTn id="34" dur="1" fill="hold">
                                          <p:stCondLst>
                                            <p:cond delay="0"/>
                                          </p:stCondLst>
                                        </p:cTn>
                                        <p:tgtEl>
                                          <p:spTgt spid="258"/>
                                        </p:tgtEl>
                                        <p:attrNameLst>
                                          <p:attrName>style.visibility</p:attrName>
                                        </p:attrNameLst>
                                      </p:cBhvr>
                                      <p:to>
                                        <p:strVal val="visible"/>
                                      </p:to>
                                    </p:set>
                                    <p:animEffect transition="in" filter="dissolve">
                                      <p:cBhvr>
                                        <p:cTn id="35" dur="500"/>
                                        <p:tgtEl>
                                          <p:spTgt spid="258"/>
                                        </p:tgtEl>
                                      </p:cBhvr>
                                    </p:animEffect>
                                  </p:childTnLst>
                                </p:cTn>
                              </p:par>
                              <p:par>
                                <p:cTn id="36" presetID="9" presetClass="entr" presetSubtype="0" fill="hold" nodeType="withEffect">
                                  <p:stCondLst>
                                    <p:cond delay="0"/>
                                  </p:stCondLst>
                                  <p:childTnLst>
                                    <p:set>
                                      <p:cBhvr>
                                        <p:cTn id="37" dur="1" fill="hold">
                                          <p:stCondLst>
                                            <p:cond delay="0"/>
                                          </p:stCondLst>
                                        </p:cTn>
                                        <p:tgtEl>
                                          <p:spTgt spid="259"/>
                                        </p:tgtEl>
                                        <p:attrNameLst>
                                          <p:attrName>style.visibility</p:attrName>
                                        </p:attrNameLst>
                                      </p:cBhvr>
                                      <p:to>
                                        <p:strVal val="visible"/>
                                      </p:to>
                                    </p:set>
                                    <p:animEffect transition="in" filter="dissolve">
                                      <p:cBhvr>
                                        <p:cTn id="38" dur="500"/>
                                        <p:tgtEl>
                                          <p:spTgt spid="259"/>
                                        </p:tgtEl>
                                      </p:cBhvr>
                                    </p:animEffect>
                                  </p:childTnLst>
                                </p:cTn>
                              </p:par>
                              <p:par>
                                <p:cTn id="39" presetID="9" presetClass="entr" presetSubtype="0" fill="hold" nodeType="withEffect">
                                  <p:stCondLst>
                                    <p:cond delay="0"/>
                                  </p:stCondLst>
                                  <p:childTnLst>
                                    <p:set>
                                      <p:cBhvr>
                                        <p:cTn id="40" dur="1" fill="hold">
                                          <p:stCondLst>
                                            <p:cond delay="0"/>
                                          </p:stCondLst>
                                        </p:cTn>
                                        <p:tgtEl>
                                          <p:spTgt spid="260"/>
                                        </p:tgtEl>
                                        <p:attrNameLst>
                                          <p:attrName>style.visibility</p:attrName>
                                        </p:attrNameLst>
                                      </p:cBhvr>
                                      <p:to>
                                        <p:strVal val="visible"/>
                                      </p:to>
                                    </p:set>
                                    <p:animEffect transition="in" filter="dissolve">
                                      <p:cBhvr>
                                        <p:cTn id="41" dur="500"/>
                                        <p:tgtEl>
                                          <p:spTgt spid="260"/>
                                        </p:tgtEl>
                                      </p:cBhvr>
                                    </p:animEffect>
                                  </p:childTnLst>
                                </p:cTn>
                              </p:par>
                              <p:par>
                                <p:cTn id="42" presetID="9" presetClass="entr" presetSubtype="0" fill="hold" nodeType="withEffect">
                                  <p:stCondLst>
                                    <p:cond delay="0"/>
                                  </p:stCondLst>
                                  <p:childTnLst>
                                    <p:set>
                                      <p:cBhvr>
                                        <p:cTn id="43" dur="1" fill="hold">
                                          <p:stCondLst>
                                            <p:cond delay="0"/>
                                          </p:stCondLst>
                                        </p:cTn>
                                        <p:tgtEl>
                                          <p:spTgt spid="261"/>
                                        </p:tgtEl>
                                        <p:attrNameLst>
                                          <p:attrName>style.visibility</p:attrName>
                                        </p:attrNameLst>
                                      </p:cBhvr>
                                      <p:to>
                                        <p:strVal val="visible"/>
                                      </p:to>
                                    </p:set>
                                    <p:animEffect transition="in" filter="dissolve">
                                      <p:cBhvr>
                                        <p:cTn id="44" dur="500"/>
                                        <p:tgtEl>
                                          <p:spTgt spid="261"/>
                                        </p:tgtEl>
                                      </p:cBhvr>
                                    </p:animEffect>
                                  </p:childTnLst>
                                </p:cTn>
                              </p:par>
                              <p:par>
                                <p:cTn id="45" presetID="9" presetClass="entr" presetSubtype="0" fill="hold" nodeType="withEffect">
                                  <p:stCondLst>
                                    <p:cond delay="0"/>
                                  </p:stCondLst>
                                  <p:childTnLst>
                                    <p:set>
                                      <p:cBhvr>
                                        <p:cTn id="46" dur="1" fill="hold">
                                          <p:stCondLst>
                                            <p:cond delay="0"/>
                                          </p:stCondLst>
                                        </p:cTn>
                                        <p:tgtEl>
                                          <p:spTgt spid="262"/>
                                        </p:tgtEl>
                                        <p:attrNameLst>
                                          <p:attrName>style.visibility</p:attrName>
                                        </p:attrNameLst>
                                      </p:cBhvr>
                                      <p:to>
                                        <p:strVal val="visible"/>
                                      </p:to>
                                    </p:set>
                                    <p:animEffect transition="in" filter="dissolve">
                                      <p:cBhvr>
                                        <p:cTn id="47" dur="500"/>
                                        <p:tgtEl>
                                          <p:spTgt spid="262"/>
                                        </p:tgtEl>
                                      </p:cBhvr>
                                    </p:animEffect>
                                  </p:childTnLst>
                                </p:cTn>
                              </p:par>
                              <p:par>
                                <p:cTn id="48" presetID="9" presetClass="entr" presetSubtype="0" fill="hold" nodeType="withEffect">
                                  <p:stCondLst>
                                    <p:cond delay="0"/>
                                  </p:stCondLst>
                                  <p:childTnLst>
                                    <p:set>
                                      <p:cBhvr>
                                        <p:cTn id="49" dur="1" fill="hold">
                                          <p:stCondLst>
                                            <p:cond delay="0"/>
                                          </p:stCondLst>
                                        </p:cTn>
                                        <p:tgtEl>
                                          <p:spTgt spid="263"/>
                                        </p:tgtEl>
                                        <p:attrNameLst>
                                          <p:attrName>style.visibility</p:attrName>
                                        </p:attrNameLst>
                                      </p:cBhvr>
                                      <p:to>
                                        <p:strVal val="visible"/>
                                      </p:to>
                                    </p:set>
                                    <p:animEffect transition="in" filter="dissolve">
                                      <p:cBhvr>
                                        <p:cTn id="50" dur="500"/>
                                        <p:tgtEl>
                                          <p:spTgt spid="263"/>
                                        </p:tgtEl>
                                      </p:cBhvr>
                                    </p:animEffect>
                                  </p:childTnLst>
                                </p:cTn>
                              </p:par>
                              <p:par>
                                <p:cTn id="51" presetID="9" presetClass="entr" presetSubtype="0" fill="hold" nodeType="withEffect">
                                  <p:stCondLst>
                                    <p:cond delay="0"/>
                                  </p:stCondLst>
                                  <p:childTnLst>
                                    <p:set>
                                      <p:cBhvr>
                                        <p:cTn id="52" dur="1" fill="hold">
                                          <p:stCondLst>
                                            <p:cond delay="0"/>
                                          </p:stCondLst>
                                        </p:cTn>
                                        <p:tgtEl>
                                          <p:spTgt spid="264"/>
                                        </p:tgtEl>
                                        <p:attrNameLst>
                                          <p:attrName>style.visibility</p:attrName>
                                        </p:attrNameLst>
                                      </p:cBhvr>
                                      <p:to>
                                        <p:strVal val="visible"/>
                                      </p:to>
                                    </p:set>
                                    <p:animEffect transition="in" filter="dissolve">
                                      <p:cBhvr>
                                        <p:cTn id="53" dur="500"/>
                                        <p:tgtEl>
                                          <p:spTgt spid="264"/>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265"/>
                                        </p:tgtEl>
                                        <p:attrNameLst>
                                          <p:attrName>style.visibility</p:attrName>
                                        </p:attrNameLst>
                                      </p:cBhvr>
                                      <p:to>
                                        <p:strVal val="visible"/>
                                      </p:to>
                                    </p:set>
                                    <p:animEffect transition="in" filter="dissolve">
                                      <p:cBhvr>
                                        <p:cTn id="56" dur="500"/>
                                        <p:tgtEl>
                                          <p:spTgt spid="265"/>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267"/>
                                        </p:tgtEl>
                                        <p:attrNameLst>
                                          <p:attrName>style.visibility</p:attrName>
                                        </p:attrNameLst>
                                      </p:cBhvr>
                                      <p:to>
                                        <p:strVal val="visible"/>
                                      </p:to>
                                    </p:set>
                                    <p:animEffect transition="in" filter="dissolve">
                                      <p:cBhvr>
                                        <p:cTn id="59"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p:bldP spid="265" grpId="0"/>
      <p:bldP spid="26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Demo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7"/>
          <p:cNvSpPr txBox="1">
            <a:spLocks noGrp="1"/>
          </p:cNvSpPr>
          <p:nvPr>
            <p:ph type="title"/>
          </p:nvPr>
        </p:nvSpPr>
        <p:spPr>
          <a:xfrm>
            <a:off x="729450" y="1318650"/>
            <a:ext cx="1787039"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err="1"/>
              <a:t>TicTacToe</a:t>
            </a:r>
            <a:endParaRPr dirty="0"/>
          </a:p>
        </p:txBody>
      </p:sp>
      <p:pic>
        <p:nvPicPr>
          <p:cNvPr id="2" name="Online Media 1" descr="tic tac toe demo">
            <a:hlinkClick r:id="" action="ppaction://media"/>
            <a:extLst>
              <a:ext uri="{FF2B5EF4-FFF2-40B4-BE49-F238E27FC236}">
                <a16:creationId xmlns:a16="http://schemas.microsoft.com/office/drawing/2014/main" id="{D6B8CD5F-1098-F017-FEED-5E2A3AB9C0B9}"/>
              </a:ext>
            </a:extLst>
          </p:cNvPr>
          <p:cNvPicPr>
            <a:picLocks noRot="1" noChangeAspect="1"/>
          </p:cNvPicPr>
          <p:nvPr>
            <a:videoFile r:link="rId1"/>
          </p:nvPr>
        </p:nvPicPr>
        <p:blipFill>
          <a:blip r:embed="rId4"/>
          <a:stretch>
            <a:fillRect/>
          </a:stretch>
        </p:blipFill>
        <p:spPr>
          <a:xfrm>
            <a:off x="2924569" y="488687"/>
            <a:ext cx="6219431" cy="4664574"/>
          </a:xfrm>
          <a:prstGeom prst="rect">
            <a:avLst/>
          </a:prstGeom>
        </p:spPr>
      </p:pic>
      <p:sp>
        <p:nvSpPr>
          <p:cNvPr id="3" name="TextBox 2">
            <a:extLst>
              <a:ext uri="{FF2B5EF4-FFF2-40B4-BE49-F238E27FC236}">
                <a16:creationId xmlns:a16="http://schemas.microsoft.com/office/drawing/2014/main" id="{BF056F6C-0E0B-83AB-B5A4-A6A118B91D39}"/>
              </a:ext>
            </a:extLst>
          </p:cNvPr>
          <p:cNvSpPr txBox="1"/>
          <p:nvPr/>
        </p:nvSpPr>
        <p:spPr>
          <a:xfrm>
            <a:off x="729450" y="1853850"/>
            <a:ext cx="1856598" cy="246221"/>
          </a:xfrm>
          <a:prstGeom prst="rect">
            <a:avLst/>
          </a:prstGeom>
          <a:noFill/>
        </p:spPr>
        <p:txBody>
          <a:bodyPr wrap="none" rtlCol="0">
            <a:spAutoFit/>
          </a:bodyPr>
          <a:lstStyle/>
          <a:p>
            <a:r>
              <a:rPr lang="en-US" sz="1000" i="1" dirty="0">
                <a:solidFill>
                  <a:schemeClr val="bg2">
                    <a:lumMod val="25000"/>
                    <a:lumOff val="75000"/>
                  </a:schemeClr>
                </a:solidFill>
              </a:rPr>
              <a:t>https://</a:t>
            </a:r>
            <a:r>
              <a:rPr lang="en-US" sz="1000" i="1" dirty="0" err="1">
                <a:solidFill>
                  <a:schemeClr val="bg2">
                    <a:lumMod val="25000"/>
                    <a:lumOff val="75000"/>
                  </a:schemeClr>
                </a:solidFill>
              </a:rPr>
              <a:t>youtu.be</a:t>
            </a:r>
            <a:r>
              <a:rPr lang="en-US" sz="1000" i="1" dirty="0">
                <a:solidFill>
                  <a:schemeClr val="bg2">
                    <a:lumMod val="25000"/>
                    <a:lumOff val="75000"/>
                  </a:schemeClr>
                </a:solidFill>
              </a:rPr>
              <a:t>/</a:t>
            </a:r>
            <a:r>
              <a:rPr lang="en-US" sz="1000" i="1" dirty="0" err="1">
                <a:solidFill>
                  <a:schemeClr val="bg2">
                    <a:lumMod val="25000"/>
                    <a:lumOff val="75000"/>
                  </a:schemeClr>
                </a:solidFill>
              </a:rPr>
              <a:t>zttWIFOICSA</a:t>
            </a:r>
            <a:endParaRPr lang="en-US" sz="1000" i="1" dirty="0">
              <a:solidFill>
                <a:schemeClr val="bg2">
                  <a:lumMod val="25000"/>
                  <a:lumOff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1686625" y="2304150"/>
            <a:ext cx="49926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i="1" dirty="0"/>
              <a:t>“Elementary, my dear Watson”</a:t>
            </a:r>
            <a:endParaRPr i="1" dirty="0"/>
          </a:p>
        </p:txBody>
      </p:sp>
      <p:pic>
        <p:nvPicPr>
          <p:cNvPr id="99" name="Google Shape;99;p15"/>
          <p:cNvPicPr preferRelativeResize="0"/>
          <p:nvPr/>
        </p:nvPicPr>
        <p:blipFill>
          <a:blip r:embed="rId3">
            <a:alphaModFix/>
          </a:blip>
          <a:stretch>
            <a:fillRect/>
          </a:stretch>
        </p:blipFill>
        <p:spPr>
          <a:xfrm>
            <a:off x="-6350" y="3347250"/>
            <a:ext cx="2722048" cy="1814698"/>
          </a:xfrm>
          <a:prstGeom prst="rect">
            <a:avLst/>
          </a:prstGeom>
          <a:noFill/>
          <a:ln>
            <a:noFill/>
          </a:ln>
        </p:spPr>
      </p:pic>
      <p:pic>
        <p:nvPicPr>
          <p:cNvPr id="100" name="Google Shape;100;p15"/>
          <p:cNvPicPr preferRelativeResize="0"/>
          <p:nvPr/>
        </p:nvPicPr>
        <p:blipFill>
          <a:blip r:embed="rId4">
            <a:alphaModFix/>
          </a:blip>
          <a:stretch>
            <a:fillRect/>
          </a:stretch>
        </p:blipFill>
        <p:spPr>
          <a:xfrm>
            <a:off x="5917837" y="3335150"/>
            <a:ext cx="3226164" cy="1814700"/>
          </a:xfrm>
          <a:prstGeom prst="rect">
            <a:avLst/>
          </a:prstGeom>
          <a:noFill/>
          <a:ln>
            <a:noFill/>
          </a:ln>
        </p:spPr>
      </p:pic>
      <p:pic>
        <p:nvPicPr>
          <p:cNvPr id="101" name="Google Shape;101;p15"/>
          <p:cNvPicPr preferRelativeResize="0"/>
          <p:nvPr/>
        </p:nvPicPr>
        <p:blipFill>
          <a:blip r:embed="rId5">
            <a:alphaModFix/>
          </a:blip>
          <a:stretch>
            <a:fillRect/>
          </a:stretch>
        </p:blipFill>
        <p:spPr>
          <a:xfrm rot="603264">
            <a:off x="6490675" y="2226387"/>
            <a:ext cx="560349" cy="690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000"/>
                                        <p:tgtEl>
                                          <p:spTgt spid="98"/>
                                        </p:tgtEl>
                                      </p:cBhvr>
                                    </p:animEffect>
                                    <p:anim calcmode="lin" valueType="num">
                                      <p:cBhvr>
                                        <p:cTn id="8" dur="1000" fill="hold"/>
                                        <p:tgtEl>
                                          <p:spTgt spid="98"/>
                                        </p:tgtEl>
                                        <p:attrNameLst>
                                          <p:attrName>ppt_x</p:attrName>
                                        </p:attrNameLst>
                                      </p:cBhvr>
                                      <p:tavLst>
                                        <p:tav tm="0">
                                          <p:val>
                                            <p:strVal val="#ppt_x"/>
                                          </p:val>
                                        </p:tav>
                                        <p:tav tm="100000">
                                          <p:val>
                                            <p:strVal val="#ppt_x"/>
                                          </p:val>
                                        </p:tav>
                                      </p:tavLst>
                                    </p:anim>
                                    <p:anim calcmode="lin" valueType="num">
                                      <p:cBhvr>
                                        <p:cTn id="9" dur="1000" fill="hold"/>
                                        <p:tgtEl>
                                          <p:spTgt spid="9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1000"/>
                                        <p:tgtEl>
                                          <p:spTgt spid="101"/>
                                        </p:tgtEl>
                                      </p:cBhvr>
                                    </p:animEffect>
                                    <p:anim calcmode="lin" valueType="num">
                                      <p:cBhvr>
                                        <p:cTn id="14" dur="1000" fill="hold"/>
                                        <p:tgtEl>
                                          <p:spTgt spid="101"/>
                                        </p:tgtEl>
                                        <p:attrNameLst>
                                          <p:attrName>ppt_x</p:attrName>
                                        </p:attrNameLst>
                                      </p:cBhvr>
                                      <p:tavLst>
                                        <p:tav tm="0">
                                          <p:val>
                                            <p:strVal val="#ppt_x"/>
                                          </p:val>
                                        </p:tav>
                                        <p:tav tm="100000">
                                          <p:val>
                                            <p:strVal val="#ppt_x"/>
                                          </p:val>
                                        </p:tav>
                                      </p:tavLst>
                                    </p:anim>
                                    <p:anim calcmode="lin" valueType="num">
                                      <p:cBhvr>
                                        <p:cTn id="15" dur="1000" fill="hold"/>
                                        <p:tgtEl>
                                          <p:spTgt spid="10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2" presetClass="emph" presetSubtype="0" fill="hold" grpId="1" nodeType="afterEffect">
                                  <p:stCondLst>
                                    <p:cond delay="0"/>
                                  </p:stCondLst>
                                  <p:childTnLst>
                                    <p:animRot by="120000">
                                      <p:cBhvr>
                                        <p:cTn id="18" dur="100" fill="hold">
                                          <p:stCondLst>
                                            <p:cond delay="0"/>
                                          </p:stCondLst>
                                        </p:cTn>
                                        <p:tgtEl>
                                          <p:spTgt spid="98"/>
                                        </p:tgtEl>
                                        <p:attrNameLst>
                                          <p:attrName>r</p:attrName>
                                        </p:attrNameLst>
                                      </p:cBhvr>
                                    </p:animRot>
                                    <p:animRot by="-240000">
                                      <p:cBhvr>
                                        <p:cTn id="19" dur="200" fill="hold">
                                          <p:stCondLst>
                                            <p:cond delay="200"/>
                                          </p:stCondLst>
                                        </p:cTn>
                                        <p:tgtEl>
                                          <p:spTgt spid="98"/>
                                        </p:tgtEl>
                                        <p:attrNameLst>
                                          <p:attrName>r</p:attrName>
                                        </p:attrNameLst>
                                      </p:cBhvr>
                                    </p:animRot>
                                    <p:animRot by="240000">
                                      <p:cBhvr>
                                        <p:cTn id="20" dur="200" fill="hold">
                                          <p:stCondLst>
                                            <p:cond delay="400"/>
                                          </p:stCondLst>
                                        </p:cTn>
                                        <p:tgtEl>
                                          <p:spTgt spid="98"/>
                                        </p:tgtEl>
                                        <p:attrNameLst>
                                          <p:attrName>r</p:attrName>
                                        </p:attrNameLst>
                                      </p:cBhvr>
                                    </p:animRot>
                                    <p:animRot by="-240000">
                                      <p:cBhvr>
                                        <p:cTn id="21" dur="200" fill="hold">
                                          <p:stCondLst>
                                            <p:cond delay="600"/>
                                          </p:stCondLst>
                                        </p:cTn>
                                        <p:tgtEl>
                                          <p:spTgt spid="98"/>
                                        </p:tgtEl>
                                        <p:attrNameLst>
                                          <p:attrName>r</p:attrName>
                                        </p:attrNameLst>
                                      </p:cBhvr>
                                    </p:animRot>
                                    <p:animRot by="120000">
                                      <p:cBhvr>
                                        <p:cTn id="22" dur="200" fill="hold">
                                          <p:stCondLst>
                                            <p:cond delay="800"/>
                                          </p:stCondLst>
                                        </p:cTn>
                                        <p:tgtEl>
                                          <p:spTgt spid="98"/>
                                        </p:tgtEl>
                                        <p:attrNameLst>
                                          <p:attrName>r</p:attrName>
                                        </p:attrNameLst>
                                      </p:cBhvr>
                                    </p:animRot>
                                  </p:childTnLst>
                                </p:cTn>
                              </p:par>
                            </p:childTnLst>
                          </p:cTn>
                        </p:par>
                        <p:par>
                          <p:cTn id="23" fill="hold">
                            <p:stCondLst>
                              <p:cond delay="3000"/>
                            </p:stCondLst>
                            <p:childTnLst>
                              <p:par>
                                <p:cTn id="24" presetID="32" presetClass="emph" presetSubtype="0" fill="hold" nodeType="afterEffect">
                                  <p:stCondLst>
                                    <p:cond delay="0"/>
                                  </p:stCondLst>
                                  <p:childTnLst>
                                    <p:animRot by="120000">
                                      <p:cBhvr>
                                        <p:cTn id="25" dur="100" fill="hold">
                                          <p:stCondLst>
                                            <p:cond delay="0"/>
                                          </p:stCondLst>
                                        </p:cTn>
                                        <p:tgtEl>
                                          <p:spTgt spid="101"/>
                                        </p:tgtEl>
                                        <p:attrNameLst>
                                          <p:attrName>r</p:attrName>
                                        </p:attrNameLst>
                                      </p:cBhvr>
                                    </p:animRot>
                                    <p:animRot by="-240000">
                                      <p:cBhvr>
                                        <p:cTn id="26" dur="200" fill="hold">
                                          <p:stCondLst>
                                            <p:cond delay="200"/>
                                          </p:stCondLst>
                                        </p:cTn>
                                        <p:tgtEl>
                                          <p:spTgt spid="101"/>
                                        </p:tgtEl>
                                        <p:attrNameLst>
                                          <p:attrName>r</p:attrName>
                                        </p:attrNameLst>
                                      </p:cBhvr>
                                    </p:animRot>
                                    <p:animRot by="240000">
                                      <p:cBhvr>
                                        <p:cTn id="27" dur="200" fill="hold">
                                          <p:stCondLst>
                                            <p:cond delay="400"/>
                                          </p:stCondLst>
                                        </p:cTn>
                                        <p:tgtEl>
                                          <p:spTgt spid="101"/>
                                        </p:tgtEl>
                                        <p:attrNameLst>
                                          <p:attrName>r</p:attrName>
                                        </p:attrNameLst>
                                      </p:cBhvr>
                                    </p:animRot>
                                    <p:animRot by="-240000">
                                      <p:cBhvr>
                                        <p:cTn id="28" dur="200" fill="hold">
                                          <p:stCondLst>
                                            <p:cond delay="600"/>
                                          </p:stCondLst>
                                        </p:cTn>
                                        <p:tgtEl>
                                          <p:spTgt spid="101"/>
                                        </p:tgtEl>
                                        <p:attrNameLst>
                                          <p:attrName>r</p:attrName>
                                        </p:attrNameLst>
                                      </p:cBhvr>
                                    </p:animRot>
                                    <p:animRot by="120000">
                                      <p:cBhvr>
                                        <p:cTn id="29" dur="200" fill="hold">
                                          <p:stCondLst>
                                            <p:cond delay="800"/>
                                          </p:stCondLst>
                                        </p:cTn>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8"/>
          <p:cNvSpPr txBox="1">
            <a:spLocks noGrp="1"/>
          </p:cNvSpPr>
          <p:nvPr>
            <p:ph type="title"/>
          </p:nvPr>
        </p:nvSpPr>
        <p:spPr>
          <a:xfrm>
            <a:off x="729450" y="1318650"/>
            <a:ext cx="1560329"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Isolation</a:t>
            </a:r>
            <a:endParaRPr dirty="0"/>
          </a:p>
        </p:txBody>
      </p:sp>
      <p:pic>
        <p:nvPicPr>
          <p:cNvPr id="2" name="Online Media 1" descr="isolation demo">
            <a:hlinkClick r:id="" action="ppaction://media"/>
            <a:extLst>
              <a:ext uri="{FF2B5EF4-FFF2-40B4-BE49-F238E27FC236}">
                <a16:creationId xmlns:a16="http://schemas.microsoft.com/office/drawing/2014/main" id="{2E3E2C7D-7817-9CBC-74A0-BA283A4A2D69}"/>
              </a:ext>
            </a:extLst>
          </p:cNvPr>
          <p:cNvPicPr>
            <a:picLocks noRot="1" noChangeAspect="1"/>
          </p:cNvPicPr>
          <p:nvPr>
            <a:videoFile r:link="rId1"/>
          </p:nvPr>
        </p:nvPicPr>
        <p:blipFill>
          <a:blip r:embed="rId4"/>
          <a:stretch>
            <a:fillRect/>
          </a:stretch>
        </p:blipFill>
        <p:spPr>
          <a:xfrm>
            <a:off x="2856977" y="483965"/>
            <a:ext cx="6287023" cy="4715268"/>
          </a:xfrm>
          <a:prstGeom prst="rect">
            <a:avLst/>
          </a:prstGeom>
        </p:spPr>
      </p:pic>
      <p:sp>
        <p:nvSpPr>
          <p:cNvPr id="6" name="TextBox 5">
            <a:extLst>
              <a:ext uri="{FF2B5EF4-FFF2-40B4-BE49-F238E27FC236}">
                <a16:creationId xmlns:a16="http://schemas.microsoft.com/office/drawing/2014/main" id="{634106A4-F3F1-15A7-BF73-29C1C7D4152B}"/>
              </a:ext>
            </a:extLst>
          </p:cNvPr>
          <p:cNvSpPr txBox="1"/>
          <p:nvPr/>
        </p:nvSpPr>
        <p:spPr>
          <a:xfrm>
            <a:off x="729450" y="1853850"/>
            <a:ext cx="4572000" cy="246221"/>
          </a:xfrm>
          <a:prstGeom prst="rect">
            <a:avLst/>
          </a:prstGeom>
          <a:noFill/>
        </p:spPr>
        <p:txBody>
          <a:bodyPr wrap="square">
            <a:spAutoFit/>
          </a:bodyPr>
          <a:lstStyle/>
          <a:p>
            <a:r>
              <a:rPr lang="en-US" sz="1000" i="1" dirty="0">
                <a:solidFill>
                  <a:schemeClr val="bg2">
                    <a:lumMod val="25000"/>
                    <a:lumOff val="75000"/>
                  </a:schemeClr>
                </a:solidFill>
              </a:rPr>
              <a:t>https://</a:t>
            </a:r>
            <a:r>
              <a:rPr lang="en-US" sz="1000" i="1" dirty="0" err="1">
                <a:solidFill>
                  <a:schemeClr val="bg2">
                    <a:lumMod val="25000"/>
                    <a:lumOff val="75000"/>
                  </a:schemeClr>
                </a:solidFill>
              </a:rPr>
              <a:t>youtu.be</a:t>
            </a:r>
            <a:r>
              <a:rPr lang="en-US" sz="1000" i="1" dirty="0">
                <a:solidFill>
                  <a:schemeClr val="bg2">
                    <a:lumMod val="25000"/>
                    <a:lumOff val="75000"/>
                  </a:schemeClr>
                </a:solidFill>
              </a:rPr>
              <a:t>/gR7jdpYckG4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Checkers</a:t>
            </a:r>
            <a:endParaRPr dirty="0"/>
          </a:p>
        </p:txBody>
      </p:sp>
      <p:pic>
        <p:nvPicPr>
          <p:cNvPr id="2" name="Online Media 1" descr="checkers demo">
            <a:hlinkClick r:id="" action="ppaction://media"/>
            <a:extLst>
              <a:ext uri="{FF2B5EF4-FFF2-40B4-BE49-F238E27FC236}">
                <a16:creationId xmlns:a16="http://schemas.microsoft.com/office/drawing/2014/main" id="{9AD30B31-A271-8379-FA89-7E8CE57B72DF}"/>
              </a:ext>
            </a:extLst>
          </p:cNvPr>
          <p:cNvPicPr>
            <a:picLocks noRot="1" noChangeAspect="1"/>
          </p:cNvPicPr>
          <p:nvPr>
            <a:videoFile r:link="rId1"/>
          </p:nvPr>
        </p:nvPicPr>
        <p:blipFill>
          <a:blip r:embed="rId4"/>
          <a:stretch>
            <a:fillRect/>
          </a:stretch>
        </p:blipFill>
        <p:spPr>
          <a:xfrm>
            <a:off x="2917012" y="485696"/>
            <a:ext cx="6226988" cy="4670241"/>
          </a:xfrm>
          <a:prstGeom prst="rect">
            <a:avLst/>
          </a:prstGeom>
        </p:spPr>
      </p:pic>
      <p:sp>
        <p:nvSpPr>
          <p:cNvPr id="3" name="TextBox 2">
            <a:extLst>
              <a:ext uri="{FF2B5EF4-FFF2-40B4-BE49-F238E27FC236}">
                <a16:creationId xmlns:a16="http://schemas.microsoft.com/office/drawing/2014/main" id="{C70FEC9D-2F4E-3F7E-0204-2CDDDA4A93E4}"/>
              </a:ext>
            </a:extLst>
          </p:cNvPr>
          <p:cNvSpPr txBox="1"/>
          <p:nvPr/>
        </p:nvSpPr>
        <p:spPr>
          <a:xfrm>
            <a:off x="726150" y="1853850"/>
            <a:ext cx="1848583" cy="246221"/>
          </a:xfrm>
          <a:prstGeom prst="rect">
            <a:avLst/>
          </a:prstGeom>
          <a:noFill/>
        </p:spPr>
        <p:txBody>
          <a:bodyPr wrap="none" rtlCol="0">
            <a:spAutoFit/>
          </a:bodyPr>
          <a:lstStyle/>
          <a:p>
            <a:r>
              <a:rPr lang="en-US" sz="1000" i="1" dirty="0">
                <a:solidFill>
                  <a:schemeClr val="bg2">
                    <a:lumMod val="25000"/>
                    <a:lumOff val="75000"/>
                  </a:schemeClr>
                </a:solidFill>
              </a:rPr>
              <a:t>https://</a:t>
            </a:r>
            <a:r>
              <a:rPr lang="en-US" sz="1000" i="1" dirty="0" err="1">
                <a:solidFill>
                  <a:schemeClr val="bg2">
                    <a:lumMod val="25000"/>
                    <a:lumOff val="75000"/>
                  </a:schemeClr>
                </a:solidFill>
              </a:rPr>
              <a:t>youtu.be</a:t>
            </a:r>
            <a:r>
              <a:rPr lang="en-US" sz="1000" i="1" dirty="0">
                <a:solidFill>
                  <a:schemeClr val="bg2">
                    <a:lumMod val="25000"/>
                    <a:lumOff val="75000"/>
                  </a:schemeClr>
                </a:solidFill>
              </a:rPr>
              <a:t>/oaZIC0iFw8g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Performance Tests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1"/>
          <p:cNvSpPr txBox="1">
            <a:spLocks noGrp="1"/>
          </p:cNvSpPr>
          <p:nvPr>
            <p:ph type="title"/>
          </p:nvPr>
        </p:nvSpPr>
        <p:spPr>
          <a:xfrm>
            <a:off x="730000" y="547833"/>
            <a:ext cx="3966900" cy="634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Performance: Tic tac toe</a:t>
            </a:r>
            <a:endParaRPr dirty="0"/>
          </a:p>
        </p:txBody>
      </p:sp>
      <p:pic>
        <p:nvPicPr>
          <p:cNvPr id="302" name="Google Shape;302;p41"/>
          <p:cNvPicPr preferRelativeResize="0"/>
          <p:nvPr/>
        </p:nvPicPr>
        <p:blipFill>
          <a:blip r:embed="rId3">
            <a:alphaModFix/>
          </a:blip>
          <a:stretch>
            <a:fillRect/>
          </a:stretch>
        </p:blipFill>
        <p:spPr>
          <a:xfrm>
            <a:off x="972150" y="2089467"/>
            <a:ext cx="3724750" cy="2648788"/>
          </a:xfrm>
          <a:prstGeom prst="rect">
            <a:avLst/>
          </a:prstGeom>
          <a:ln>
            <a:noFill/>
          </a:ln>
          <a:effectLst>
            <a:outerShdw blurRad="292100" dist="139700" dir="2700000" algn="tl" rotWithShape="0">
              <a:srgbClr val="333333">
                <a:alpha val="65000"/>
              </a:srgbClr>
            </a:outerShdw>
          </a:effectLst>
        </p:spPr>
      </p:pic>
      <p:sp>
        <p:nvSpPr>
          <p:cNvPr id="2" name="Google Shape;230;p32">
            <a:extLst>
              <a:ext uri="{FF2B5EF4-FFF2-40B4-BE49-F238E27FC236}">
                <a16:creationId xmlns:a16="http://schemas.microsoft.com/office/drawing/2014/main" id="{F18C5FC0-6447-891E-BFA6-1EF65DFE89B0}"/>
              </a:ext>
            </a:extLst>
          </p:cNvPr>
          <p:cNvSpPr txBox="1">
            <a:spLocks noGrp="1"/>
          </p:cNvSpPr>
          <p:nvPr>
            <p:ph type="body" idx="1"/>
          </p:nvPr>
        </p:nvSpPr>
        <p:spPr>
          <a:xfrm>
            <a:off x="730000" y="1302254"/>
            <a:ext cx="6138089" cy="797907"/>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US" dirty="0"/>
              <a:t>How long does it take to run evaluate()?</a:t>
            </a:r>
          </a:p>
          <a:p>
            <a:pPr marL="457200" lvl="0" indent="-311150" algn="l" rtl="0">
              <a:spcBef>
                <a:spcPts val="0"/>
              </a:spcBef>
              <a:spcAft>
                <a:spcPts val="0"/>
              </a:spcAft>
              <a:buSzPts val="1300"/>
              <a:buChar char="●"/>
            </a:pPr>
            <a:r>
              <a:rPr lang="en-US" dirty="0"/>
              <a:t>Parameters: max depth, iteration #</a:t>
            </a:r>
            <a:endParaRPr dirty="0"/>
          </a:p>
        </p:txBody>
      </p:sp>
      <p:pic>
        <p:nvPicPr>
          <p:cNvPr id="303" name="Google Shape;303;p41"/>
          <p:cNvPicPr preferRelativeResize="0"/>
          <p:nvPr/>
        </p:nvPicPr>
        <p:blipFill>
          <a:blip r:embed="rId4">
            <a:alphaModFix/>
          </a:blip>
          <a:stretch>
            <a:fillRect/>
          </a:stretch>
        </p:blipFill>
        <p:spPr>
          <a:xfrm>
            <a:off x="5005714" y="2100161"/>
            <a:ext cx="3724749" cy="2648788"/>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2"/>
          <p:cNvSpPr txBox="1">
            <a:spLocks noGrp="1"/>
          </p:cNvSpPr>
          <p:nvPr>
            <p:ph type="title"/>
          </p:nvPr>
        </p:nvSpPr>
        <p:spPr>
          <a:xfrm>
            <a:off x="730000" y="1239725"/>
            <a:ext cx="4787400" cy="634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Effectiveness of α-β Pruning</a:t>
            </a:r>
            <a:endParaRPr/>
          </a:p>
          <a:p>
            <a:pPr marL="0" lvl="0" indent="0" algn="l" rtl="0">
              <a:spcBef>
                <a:spcPts val="0"/>
              </a:spcBef>
              <a:spcAft>
                <a:spcPts val="0"/>
              </a:spcAft>
              <a:buNone/>
            </a:pPr>
            <a:endParaRPr/>
          </a:p>
        </p:txBody>
      </p:sp>
      <p:pic>
        <p:nvPicPr>
          <p:cNvPr id="309" name="Google Shape;309;p42"/>
          <p:cNvPicPr preferRelativeResize="0"/>
          <p:nvPr/>
        </p:nvPicPr>
        <p:blipFill>
          <a:blip r:embed="rId3">
            <a:alphaModFix/>
          </a:blip>
          <a:stretch>
            <a:fillRect/>
          </a:stretch>
        </p:blipFill>
        <p:spPr>
          <a:xfrm>
            <a:off x="843950" y="1873925"/>
            <a:ext cx="4042945" cy="2885850"/>
          </a:xfrm>
          <a:prstGeom prst="rect">
            <a:avLst/>
          </a:prstGeom>
          <a:noFill/>
          <a:ln>
            <a:noFill/>
          </a:ln>
        </p:spPr>
      </p:pic>
      <p:pic>
        <p:nvPicPr>
          <p:cNvPr id="310" name="Google Shape;310;p42"/>
          <p:cNvPicPr preferRelativeResize="0"/>
          <p:nvPr/>
        </p:nvPicPr>
        <p:blipFill>
          <a:blip r:embed="rId4">
            <a:alphaModFix/>
          </a:blip>
          <a:stretch>
            <a:fillRect/>
          </a:stretch>
        </p:blipFill>
        <p:spPr>
          <a:xfrm>
            <a:off x="5459125" y="2386800"/>
            <a:ext cx="3185201" cy="1860100"/>
          </a:xfrm>
          <a:prstGeom prst="rect">
            <a:avLst/>
          </a:prstGeom>
          <a:noFill/>
          <a:ln>
            <a:noFill/>
          </a:ln>
        </p:spPr>
      </p:pic>
      <p:sp>
        <p:nvSpPr>
          <p:cNvPr id="2" name="Google Shape;230;p32">
            <a:extLst>
              <a:ext uri="{FF2B5EF4-FFF2-40B4-BE49-F238E27FC236}">
                <a16:creationId xmlns:a16="http://schemas.microsoft.com/office/drawing/2014/main" id="{44904B67-3F75-1854-E925-C0379854A4E2}"/>
              </a:ext>
            </a:extLst>
          </p:cNvPr>
          <p:cNvSpPr txBox="1">
            <a:spLocks noGrp="1"/>
          </p:cNvSpPr>
          <p:nvPr>
            <p:ph type="body" idx="1"/>
          </p:nvPr>
        </p:nvSpPr>
        <p:spPr>
          <a:xfrm>
            <a:off x="5000845" y="1873925"/>
            <a:ext cx="2753789" cy="797907"/>
          </a:xfrm>
          <a:prstGeom prst="rect">
            <a:avLst/>
          </a:prstGeom>
        </p:spPr>
        <p:txBody>
          <a:bodyPr spcFirstLastPara="1" wrap="square" lIns="91425" tIns="91425" rIns="91425" bIns="91425" anchor="t" anchorCtr="0">
            <a:normAutofit/>
          </a:bodyPr>
          <a:lstStyle/>
          <a:p>
            <a:pPr marL="146050" lvl="0" indent="0" algn="l" rtl="0">
              <a:spcBef>
                <a:spcPts val="0"/>
              </a:spcBef>
              <a:spcAft>
                <a:spcPts val="0"/>
              </a:spcAft>
              <a:buSzPts val="1300"/>
              <a:buNone/>
            </a:pPr>
            <a:r>
              <a:rPr lang="en-US" b="1" dirty="0">
                <a:solidFill>
                  <a:schemeClr val="accent3"/>
                </a:solidFill>
              </a:rPr>
              <a:t>Speed up of 2+ times!!</a:t>
            </a:r>
            <a:endParaRPr b="1" dirty="0">
              <a:solidFill>
                <a:schemeClr val="accent3"/>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Future Directions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Potential Next Steps</a:t>
            </a:r>
            <a:endParaRPr/>
          </a:p>
        </p:txBody>
      </p:sp>
      <p:sp>
        <p:nvSpPr>
          <p:cNvPr id="321" name="Google Shape;321;p4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dirty="0"/>
              <a:t>In our project thus far, we leveraged various quintessential C++ features, such as the resource acquisition is initialization RAII principle (i.e. </a:t>
            </a:r>
            <a:r>
              <a:rPr lang="en" sz="1200" dirty="0" err="1"/>
              <a:t>shared_ptr</a:t>
            </a:r>
            <a:r>
              <a:rPr lang="en" sz="1200" dirty="0"/>
              <a:t>), abstract &amp; concrete classes, virtual functions</a:t>
            </a:r>
            <a:r>
              <a:rPr lang="en" sz="1200"/>
              <a:t>, inheritance, </a:t>
            </a:r>
            <a:r>
              <a:rPr lang="en" sz="1200" dirty="0"/>
              <a:t>etc.</a:t>
            </a:r>
            <a:endParaRPr sz="1200" dirty="0"/>
          </a:p>
          <a:p>
            <a:pPr marL="0" lvl="0" indent="0" algn="l" rtl="0">
              <a:spcBef>
                <a:spcPts val="1200"/>
              </a:spcBef>
              <a:spcAft>
                <a:spcPts val="0"/>
              </a:spcAft>
              <a:buNone/>
            </a:pPr>
            <a:r>
              <a:rPr lang="en" sz="1200" dirty="0"/>
              <a:t>In the future, we would like to incorporate newer, C++ 20 features. Currently, clang does not fully support C++ 20. Later, when this changes, we hope to incorporate the following into our library:</a:t>
            </a:r>
            <a:endParaRPr sz="1200" dirty="0"/>
          </a:p>
          <a:p>
            <a:pPr marL="457200" lvl="0" indent="-304800" algn="l" rtl="0">
              <a:spcBef>
                <a:spcPts val="1200"/>
              </a:spcBef>
              <a:spcAft>
                <a:spcPts val="0"/>
              </a:spcAft>
              <a:buClr>
                <a:schemeClr val="accent1"/>
              </a:buClr>
              <a:buSzPts val="1200"/>
              <a:buFont typeface="Lato"/>
              <a:buChar char="●"/>
            </a:pPr>
            <a:r>
              <a:rPr lang="en" sz="1200" dirty="0"/>
              <a:t>Modules: export the minimax solver as modules</a:t>
            </a:r>
            <a:endParaRPr sz="1200" dirty="0"/>
          </a:p>
          <a:p>
            <a:pPr marL="457200" lvl="0" indent="-304800" algn="l" rtl="0">
              <a:spcBef>
                <a:spcPts val="0"/>
              </a:spcBef>
              <a:spcAft>
                <a:spcPts val="0"/>
              </a:spcAft>
              <a:buClr>
                <a:schemeClr val="accent1"/>
              </a:buClr>
              <a:buSzPts val="1200"/>
              <a:buFont typeface="Lato"/>
              <a:buChar char="●"/>
            </a:pPr>
            <a:r>
              <a:rPr lang="en" sz="1200" dirty="0"/>
              <a:t>Parallelism: support parallel evaluation of the minimax algorithm for better performance</a:t>
            </a:r>
            <a:endParaRPr sz="1200" dirty="0"/>
          </a:p>
          <a:p>
            <a:pPr marL="0" lvl="0" indent="0" algn="l" rtl="0">
              <a:spcBef>
                <a:spcPts val="0"/>
              </a:spcBef>
              <a:spcAft>
                <a:spcPts val="120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Acknowledgements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BIG THANK YOU TO… </a:t>
            </a:r>
            <a:endParaRPr/>
          </a:p>
        </p:txBody>
      </p:sp>
      <p:sp>
        <p:nvSpPr>
          <p:cNvPr id="332" name="Google Shape;332;p4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04800" algn="l" rtl="0">
              <a:spcBef>
                <a:spcPts val="300"/>
              </a:spcBef>
              <a:spcAft>
                <a:spcPts val="0"/>
              </a:spcAft>
              <a:buClr>
                <a:schemeClr val="accent1"/>
              </a:buClr>
              <a:buSzPts val="1200"/>
              <a:buFont typeface="Lato"/>
              <a:buChar char="●"/>
            </a:pPr>
            <a:r>
              <a:rPr lang="en" sz="1200"/>
              <a:t>Professor Bjarne Stroustrup</a:t>
            </a:r>
            <a:endParaRPr sz="1200"/>
          </a:p>
          <a:p>
            <a:pPr marL="914400" lvl="1" indent="-304800" algn="l" rtl="0">
              <a:spcBef>
                <a:spcPts val="0"/>
              </a:spcBef>
              <a:spcAft>
                <a:spcPts val="0"/>
              </a:spcAft>
              <a:buClr>
                <a:srgbClr val="000000"/>
              </a:buClr>
              <a:buSzPts val="1200"/>
              <a:buFont typeface="Arial"/>
              <a:buChar char="○"/>
            </a:pPr>
            <a:r>
              <a:rPr lang="en" sz="1200"/>
              <a:t>For a series of fantastic lectures over the course of this semester, which gave us the knowledge + confidence needed to tackle this project, as well as for advising us on this project itself</a:t>
            </a:r>
            <a:endParaRPr sz="1200"/>
          </a:p>
          <a:p>
            <a:pPr marL="0" lvl="0" indent="0" algn="l" rtl="0">
              <a:spcBef>
                <a:spcPts val="300"/>
              </a:spcBef>
              <a:spcAft>
                <a:spcPts val="0"/>
              </a:spcAft>
              <a:buNone/>
            </a:pPr>
            <a:endParaRPr sz="1200"/>
          </a:p>
          <a:p>
            <a:pPr marL="457200" lvl="0" indent="-304800" algn="l" rtl="0">
              <a:spcBef>
                <a:spcPts val="300"/>
              </a:spcBef>
              <a:spcAft>
                <a:spcPts val="0"/>
              </a:spcAft>
              <a:buClr>
                <a:srgbClr val="24292F"/>
              </a:buClr>
              <a:buSzPts val="1200"/>
              <a:buFont typeface="Arial"/>
              <a:buChar char="●"/>
            </a:pPr>
            <a:r>
              <a:rPr lang="en" sz="1200"/>
              <a:t>Design Using C++ TAs: Ivy </a:t>
            </a:r>
            <a:r>
              <a:rPr lang="en" sz="1200">
                <a:highlight>
                  <a:srgbClr val="FFFFFF"/>
                </a:highlight>
              </a:rPr>
              <a:t>Basseches and Navjot Singh</a:t>
            </a:r>
            <a:endParaRPr sz="1200">
              <a:highlight>
                <a:srgbClr val="FFFFFF"/>
              </a:highlight>
            </a:endParaRPr>
          </a:p>
          <a:p>
            <a:pPr marL="914400" lvl="1" indent="-304800" algn="l" rtl="0">
              <a:spcBef>
                <a:spcPts val="0"/>
              </a:spcBef>
              <a:spcAft>
                <a:spcPts val="0"/>
              </a:spcAft>
              <a:buClr>
                <a:srgbClr val="000000"/>
              </a:buClr>
              <a:buSzPts val="1200"/>
              <a:buFont typeface="Arial"/>
              <a:buChar char="○"/>
            </a:pPr>
            <a:r>
              <a:rPr lang="en" sz="1200">
                <a:highlight>
                  <a:srgbClr val="FFFFFF"/>
                </a:highlight>
              </a:rPr>
              <a:t>For supporting us throughout the semester!</a:t>
            </a:r>
            <a:endParaRPr sz="1200">
              <a:highlight>
                <a:srgbClr val="FFFFFF"/>
              </a:highlight>
            </a:endParaRPr>
          </a:p>
          <a:p>
            <a:pPr marL="0" lvl="0" indent="0" algn="l" rtl="0">
              <a:spcBef>
                <a:spcPts val="0"/>
              </a:spcBef>
              <a:spcAft>
                <a:spcPts val="1200"/>
              </a:spcAft>
              <a:buNone/>
            </a:pPr>
            <a:endParaRPr/>
          </a:p>
        </p:txBody>
      </p:sp>
      <p:pic>
        <p:nvPicPr>
          <p:cNvPr id="333" name="Google Shape;333;p46"/>
          <p:cNvPicPr preferRelativeResize="0"/>
          <p:nvPr/>
        </p:nvPicPr>
        <p:blipFill>
          <a:blip r:embed="rId3">
            <a:alphaModFix/>
          </a:blip>
          <a:stretch>
            <a:fillRect/>
          </a:stretch>
        </p:blipFill>
        <p:spPr>
          <a:xfrm>
            <a:off x="7363400" y="3785250"/>
            <a:ext cx="1780600" cy="1387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7"/>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Any Questions?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Idea</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042" name="Picture 18" descr="Amazon.com: Sulobom Tic Tac Toe Board Game ,Tic Tac Toe Family Game,  Classic Board Game, Classical Family Board Game,Children's Tic Tac Toe  Game, Plastic tic tac Toe Game, Board Size 15 X">
            <a:extLst>
              <a:ext uri="{FF2B5EF4-FFF2-40B4-BE49-F238E27FC236}">
                <a16:creationId xmlns:a16="http://schemas.microsoft.com/office/drawing/2014/main" id="{D70100B5-AF45-972C-2ED3-2575753A8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6915" y="3755841"/>
            <a:ext cx="1313189" cy="1313189"/>
          </a:xfrm>
          <a:prstGeom prst="rect">
            <a:avLst/>
          </a:prstGeom>
          <a:noFill/>
          <a:extLst>
            <a:ext uri="{909E8E84-426E-40DD-AFC4-6F175D3DCCD1}">
              <a14:hiddenFill xmlns:a14="http://schemas.microsoft.com/office/drawing/2010/main">
                <a:solidFill>
                  <a:srgbClr val="FFFFFF"/>
                </a:solidFill>
              </a14:hiddenFill>
            </a:ext>
          </a:extLst>
        </p:spPr>
      </p:pic>
      <p:sp>
        <p:nvSpPr>
          <p:cNvPr id="111" name="Google Shape;111;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Elementary</a:t>
            </a:r>
            <a:endParaRPr/>
          </a:p>
        </p:txBody>
      </p:sp>
      <p:sp>
        <p:nvSpPr>
          <p:cNvPr id="112" name="Google Shape;112;p17"/>
          <p:cNvSpPr txBox="1">
            <a:spLocks noGrp="1"/>
          </p:cNvSpPr>
          <p:nvPr>
            <p:ph type="body" idx="1"/>
          </p:nvPr>
        </p:nvSpPr>
        <p:spPr>
          <a:xfrm>
            <a:off x="729450" y="1853850"/>
            <a:ext cx="8227500" cy="2261100"/>
          </a:xfrm>
          <a:prstGeom prst="rect">
            <a:avLst/>
          </a:prstGeom>
        </p:spPr>
        <p:txBody>
          <a:bodyPr spcFirstLastPara="1" wrap="square" lIns="91425" tIns="91425" rIns="91425" bIns="91425" anchor="t" anchorCtr="0">
            <a:normAutofit/>
          </a:bodyPr>
          <a:lstStyle/>
          <a:p>
            <a:pPr marL="0" lvl="0" indent="0">
              <a:lnSpc>
                <a:spcPct val="150000"/>
              </a:lnSpc>
              <a:buNone/>
            </a:pPr>
            <a:r>
              <a:rPr lang="en" b="1" i="1" u="sng" dirty="0">
                <a:solidFill>
                  <a:srgbClr val="000000"/>
                </a:solidFill>
              </a:rPr>
              <a:t>WHAT? </a:t>
            </a:r>
            <a:r>
              <a:rPr lang="en" b="1" dirty="0">
                <a:solidFill>
                  <a:srgbClr val="000000"/>
                </a:solidFill>
              </a:rPr>
              <a:t>An intelligent </a:t>
            </a:r>
            <a:r>
              <a:rPr lang="en" b="1" dirty="0">
                <a:solidFill>
                  <a:schemeClr val="accent3"/>
                </a:solidFill>
              </a:rPr>
              <a:t>framework</a:t>
            </a:r>
            <a:r>
              <a:rPr lang="en" b="1" dirty="0">
                <a:solidFill>
                  <a:srgbClr val="000000"/>
                </a:solidFill>
              </a:rPr>
              <a:t> for specifying interactive games</a:t>
            </a:r>
          </a:p>
          <a:p>
            <a:pPr marL="0" lvl="0" indent="0">
              <a:lnSpc>
                <a:spcPct val="150000"/>
              </a:lnSpc>
              <a:buNone/>
            </a:pPr>
            <a:endParaRPr lang="en" b="1" dirty="0">
              <a:solidFill>
                <a:srgbClr val="000000"/>
              </a:solidFill>
            </a:endParaRPr>
          </a:p>
          <a:p>
            <a:pPr marL="0" lvl="0" indent="0">
              <a:lnSpc>
                <a:spcPct val="150000"/>
              </a:lnSpc>
              <a:buNone/>
            </a:pPr>
            <a:r>
              <a:rPr lang="en" b="1" i="1" u="sng" dirty="0">
                <a:solidFill>
                  <a:srgbClr val="000000"/>
                </a:solidFill>
              </a:rPr>
              <a:t>HOW?</a:t>
            </a:r>
            <a:r>
              <a:rPr lang="en" b="1" dirty="0">
                <a:solidFill>
                  <a:srgbClr val="000000"/>
                </a:solidFill>
              </a:rPr>
              <a:t> Generic </a:t>
            </a:r>
            <a:r>
              <a:rPr lang="en" b="1" dirty="0">
                <a:solidFill>
                  <a:schemeClr val="accent3"/>
                </a:solidFill>
              </a:rPr>
              <a:t>minimax</a:t>
            </a:r>
            <a:r>
              <a:rPr lang="en" b="1" dirty="0">
                <a:solidFill>
                  <a:srgbClr val="000000"/>
                </a:solidFill>
              </a:rPr>
              <a:t> solver, </a:t>
            </a:r>
            <a:r>
              <a:rPr lang="en" b="1" dirty="0">
                <a:solidFill>
                  <a:schemeClr val="accent3"/>
                </a:solidFill>
              </a:rPr>
              <a:t>players</a:t>
            </a:r>
            <a:r>
              <a:rPr lang="en" b="1" dirty="0">
                <a:solidFill>
                  <a:srgbClr val="000000"/>
                </a:solidFill>
              </a:rPr>
              <a:t>, and many other layers of hierarchy</a:t>
            </a:r>
          </a:p>
          <a:p>
            <a:pPr marL="0" lvl="0" indent="0">
              <a:lnSpc>
                <a:spcPct val="150000"/>
              </a:lnSpc>
              <a:buNone/>
            </a:pPr>
            <a:endParaRPr lang="en" b="1" dirty="0">
              <a:solidFill>
                <a:srgbClr val="000000"/>
              </a:solidFill>
            </a:endParaRPr>
          </a:p>
          <a:p>
            <a:pPr marL="0" lvl="0" indent="0">
              <a:lnSpc>
                <a:spcPct val="150000"/>
              </a:lnSpc>
              <a:buNone/>
            </a:pPr>
            <a:r>
              <a:rPr lang="en" b="1" i="1" u="sng" dirty="0">
                <a:solidFill>
                  <a:srgbClr val="000000"/>
                </a:solidFill>
              </a:rPr>
              <a:t>WHO?</a:t>
            </a:r>
            <a:r>
              <a:rPr lang="en" b="1" dirty="0">
                <a:solidFill>
                  <a:srgbClr val="000000"/>
                </a:solidFill>
              </a:rPr>
              <a:t> </a:t>
            </a:r>
            <a:r>
              <a:rPr lang="en" b="1" dirty="0">
                <a:solidFill>
                  <a:schemeClr val="accent3"/>
                </a:solidFill>
              </a:rPr>
              <a:t>Developers</a:t>
            </a:r>
            <a:r>
              <a:rPr lang="en" b="1" dirty="0">
                <a:solidFill>
                  <a:srgbClr val="000000"/>
                </a:solidFill>
              </a:rPr>
              <a:t> of all background </a:t>
            </a:r>
          </a:p>
          <a:p>
            <a:pPr marL="0" lvl="0" indent="0">
              <a:lnSpc>
                <a:spcPct val="150000"/>
              </a:lnSpc>
              <a:buNone/>
            </a:pPr>
            <a:r>
              <a:rPr lang="en" b="1" i="1" u="sng" dirty="0">
                <a:solidFill>
                  <a:srgbClr val="000000"/>
                </a:solidFill>
              </a:rPr>
              <a:t>WHO?</a:t>
            </a:r>
            <a:r>
              <a:rPr lang="en" b="1" dirty="0">
                <a:solidFill>
                  <a:srgbClr val="000000"/>
                </a:solidFill>
              </a:rPr>
              <a:t> </a:t>
            </a:r>
            <a:r>
              <a:rPr lang="en" b="1" dirty="0">
                <a:solidFill>
                  <a:schemeClr val="accent3"/>
                </a:solidFill>
              </a:rPr>
              <a:t>Users</a:t>
            </a:r>
            <a:r>
              <a:rPr lang="en" b="1" dirty="0">
                <a:solidFill>
                  <a:srgbClr val="000000"/>
                </a:solidFill>
              </a:rPr>
              <a:t> who just want to have fun playing games!</a:t>
            </a:r>
            <a:endParaRPr lang="en" b="1" i="1" u="sng" dirty="0">
              <a:solidFill>
                <a:srgbClr val="000000"/>
              </a:solidFill>
            </a:endParaRPr>
          </a:p>
        </p:txBody>
      </p:sp>
      <p:pic>
        <p:nvPicPr>
          <p:cNvPr id="4" name="Picture 3">
            <a:extLst>
              <a:ext uri="{FF2B5EF4-FFF2-40B4-BE49-F238E27FC236}">
                <a16:creationId xmlns:a16="http://schemas.microsoft.com/office/drawing/2014/main" id="{6B03FB03-3D82-1089-6AC9-955B1FBC33F9}"/>
              </a:ext>
            </a:extLst>
          </p:cNvPr>
          <p:cNvPicPr>
            <a:picLocks noChangeAspect="1"/>
          </p:cNvPicPr>
          <p:nvPr/>
        </p:nvPicPr>
        <p:blipFill>
          <a:blip r:embed="rId4"/>
          <a:stretch>
            <a:fillRect/>
          </a:stretch>
        </p:blipFill>
        <p:spPr>
          <a:xfrm>
            <a:off x="592405" y="4012780"/>
            <a:ext cx="2018419" cy="838754"/>
          </a:xfrm>
          <a:prstGeom prst="rect">
            <a:avLst/>
          </a:prstGeom>
        </p:spPr>
      </p:pic>
      <p:pic>
        <p:nvPicPr>
          <p:cNvPr id="1040" name="Picture 16" descr="Isolation from Lakeside (1972) | Toy Tales">
            <a:extLst>
              <a:ext uri="{FF2B5EF4-FFF2-40B4-BE49-F238E27FC236}">
                <a16:creationId xmlns:a16="http://schemas.microsoft.com/office/drawing/2014/main" id="{BA4EF355-713D-DB59-2013-CAEDBCB67F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4778" y="3956252"/>
            <a:ext cx="1476194" cy="9594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758EC52-177A-C361-DA51-8BD126C97DB8}"/>
              </a:ext>
            </a:extLst>
          </p:cNvPr>
          <p:cNvPicPr>
            <a:picLocks noChangeAspect="1"/>
          </p:cNvPicPr>
          <p:nvPr/>
        </p:nvPicPr>
        <p:blipFill>
          <a:blip r:embed="rId6"/>
          <a:stretch>
            <a:fillRect/>
          </a:stretch>
        </p:blipFill>
        <p:spPr>
          <a:xfrm>
            <a:off x="7572390" y="0"/>
            <a:ext cx="1586723" cy="5151416"/>
          </a:xfrm>
          <a:prstGeom prst="rect">
            <a:avLst/>
          </a:prstGeom>
        </p:spPr>
      </p:pic>
    </p:spTree>
    <p:extLst>
      <p:ext uri="{BB962C8B-B14F-4D97-AF65-F5344CB8AC3E}">
        <p14:creationId xmlns:p14="http://schemas.microsoft.com/office/powerpoint/2010/main" val="88039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dissolve">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2">
                                            <p:txEl>
                                              <p:pRg st="2" end="2"/>
                                            </p:txEl>
                                          </p:spTgt>
                                        </p:tgtEl>
                                        <p:attrNameLst>
                                          <p:attrName>style.visibility</p:attrName>
                                        </p:attrNameLst>
                                      </p:cBhvr>
                                      <p:to>
                                        <p:strVal val="visible"/>
                                      </p:to>
                                    </p:set>
                                    <p:animEffect transition="in" filter="dissolve">
                                      <p:cBhvr>
                                        <p:cTn id="12" dur="500"/>
                                        <p:tgtEl>
                                          <p:spTgt spid="1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2">
                                            <p:txEl>
                                              <p:pRg st="4" end="4"/>
                                            </p:txEl>
                                          </p:spTgt>
                                        </p:tgtEl>
                                        <p:attrNameLst>
                                          <p:attrName>style.visibility</p:attrName>
                                        </p:attrNameLst>
                                      </p:cBhvr>
                                      <p:to>
                                        <p:strVal val="visible"/>
                                      </p:to>
                                    </p:set>
                                    <p:animEffect transition="in" filter="dissolve">
                                      <p:cBhvr>
                                        <p:cTn id="17" dur="500"/>
                                        <p:tgtEl>
                                          <p:spTgt spid="112">
                                            <p:txEl>
                                              <p:pRg st="4" end="4"/>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12">
                                            <p:txEl>
                                              <p:pRg st="5" end="5"/>
                                            </p:txEl>
                                          </p:spTgt>
                                        </p:tgtEl>
                                        <p:attrNameLst>
                                          <p:attrName>style.visibility</p:attrName>
                                        </p:attrNameLst>
                                      </p:cBhvr>
                                      <p:to>
                                        <p:strVal val="visible"/>
                                      </p:to>
                                    </p:set>
                                    <p:animEffect transition="in" filter="dissolve">
                                      <p:cBhvr>
                                        <p:cTn id="20" dur="500"/>
                                        <p:tgtEl>
                                          <p:spTgt spid="1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Technical Background </a:t>
            </a:r>
            <a:endParaRPr/>
          </a:p>
          <a:p>
            <a:pPr marL="0" lvl="0" indent="0" algn="l" rtl="0">
              <a:spcBef>
                <a:spcPts val="0"/>
              </a:spcBef>
              <a:spcAft>
                <a:spcPts val="0"/>
              </a:spcAft>
              <a:buNone/>
            </a:pPr>
            <a:r>
              <a:rPr lang="en" sz="2400"/>
              <a:t>The minimax algorithm</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1318650"/>
            <a:ext cx="2574684"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Minimax Intuition</a:t>
            </a:r>
            <a:endParaRPr dirty="0"/>
          </a:p>
        </p:txBody>
      </p:sp>
      <p:graphicFrame>
        <p:nvGraphicFramePr>
          <p:cNvPr id="5" name="Table 5">
            <a:extLst>
              <a:ext uri="{FF2B5EF4-FFF2-40B4-BE49-F238E27FC236}">
                <a16:creationId xmlns:a16="http://schemas.microsoft.com/office/drawing/2014/main" id="{5913FCC7-C48A-D409-C889-7D0A717A2714}"/>
              </a:ext>
            </a:extLst>
          </p:cNvPr>
          <p:cNvGraphicFramePr>
            <a:graphicFrameLocks noGrp="1"/>
          </p:cNvGraphicFramePr>
          <p:nvPr>
            <p:extLst>
              <p:ext uri="{D42A27DB-BD31-4B8C-83A1-F6EECF244321}">
                <p14:modId xmlns:p14="http://schemas.microsoft.com/office/powerpoint/2010/main" val="367225326"/>
              </p:ext>
            </p:extLst>
          </p:nvPr>
        </p:nvGraphicFramePr>
        <p:xfrm>
          <a:off x="6034525" y="843484"/>
          <a:ext cx="1216389" cy="1112520"/>
        </p:xfrm>
        <a:graphic>
          <a:graphicData uri="http://schemas.openxmlformats.org/drawingml/2006/table">
            <a:tbl>
              <a:tblPr firstRow="1" bandRow="1">
                <a:tableStyleId>{EB06323F-D508-4FB9-88EE-94495A328D7C}</a:tableStyleId>
              </a:tblPr>
              <a:tblGrid>
                <a:gridCol w="389325">
                  <a:extLst>
                    <a:ext uri="{9D8B030D-6E8A-4147-A177-3AD203B41FA5}">
                      <a16:colId xmlns:a16="http://schemas.microsoft.com/office/drawing/2014/main" val="1182661193"/>
                    </a:ext>
                  </a:extLst>
                </a:gridCol>
                <a:gridCol w="407254">
                  <a:extLst>
                    <a:ext uri="{9D8B030D-6E8A-4147-A177-3AD203B41FA5}">
                      <a16:colId xmlns:a16="http://schemas.microsoft.com/office/drawing/2014/main" val="4197477757"/>
                    </a:ext>
                  </a:extLst>
                </a:gridCol>
                <a:gridCol w="419810">
                  <a:extLst>
                    <a:ext uri="{9D8B030D-6E8A-4147-A177-3AD203B41FA5}">
                      <a16:colId xmlns:a16="http://schemas.microsoft.com/office/drawing/2014/main" val="4060645589"/>
                    </a:ext>
                  </a:extLst>
                </a:gridCol>
              </a:tblGrid>
              <a:tr h="370840">
                <a:tc>
                  <a:txBody>
                    <a:bodyPr/>
                    <a:lstStyle/>
                    <a:p>
                      <a:pPr algn="ctr"/>
                      <a:r>
                        <a:rPr lang="en-US" sz="1600" dirty="0">
                          <a:solidFill>
                            <a:schemeClr val="accent1"/>
                          </a:solidFill>
                        </a:rPr>
                        <a:t>X</a:t>
                      </a:r>
                    </a:p>
                  </a:txBody>
                  <a:tcPr/>
                </a:tc>
                <a:tc>
                  <a:txBody>
                    <a:bodyPr/>
                    <a:lstStyle/>
                    <a:p>
                      <a:pPr algn="ctr"/>
                      <a:r>
                        <a:rPr lang="en-US" sz="1600" dirty="0">
                          <a:solidFill>
                            <a:schemeClr val="accent1"/>
                          </a:solidFill>
                        </a:rPr>
                        <a:t>X</a:t>
                      </a:r>
                    </a:p>
                  </a:txBody>
                  <a:tcPr/>
                </a:tc>
                <a:tc>
                  <a:txBody>
                    <a:bodyPr/>
                    <a:lstStyle/>
                    <a:p>
                      <a:pPr algn="ctr"/>
                      <a:endParaRPr lang="en-US" sz="1600" dirty="0">
                        <a:solidFill>
                          <a:schemeClr val="accent1"/>
                        </a:solidFill>
                      </a:endParaRPr>
                    </a:p>
                  </a:txBody>
                  <a:tcPr/>
                </a:tc>
                <a:extLst>
                  <a:ext uri="{0D108BD9-81ED-4DB2-BD59-A6C34878D82A}">
                    <a16:rowId xmlns:a16="http://schemas.microsoft.com/office/drawing/2014/main" val="4222629599"/>
                  </a:ext>
                </a:extLst>
              </a:tr>
              <a:tr h="370840">
                <a:tc>
                  <a:txBody>
                    <a:bodyPr/>
                    <a:lstStyle/>
                    <a:p>
                      <a:pPr algn="ctr"/>
                      <a:r>
                        <a:rPr lang="en-US" sz="1600" dirty="0">
                          <a:solidFill>
                            <a:schemeClr val="accent1"/>
                          </a:solidFill>
                        </a:rPr>
                        <a:t>O</a:t>
                      </a:r>
                    </a:p>
                  </a:txBody>
                  <a:tcPr/>
                </a:tc>
                <a:tc>
                  <a:txBody>
                    <a:bodyPr/>
                    <a:lstStyle/>
                    <a:p>
                      <a:pPr algn="ctr"/>
                      <a:r>
                        <a:rPr lang="en-US" sz="1600" dirty="0">
                          <a:solidFill>
                            <a:schemeClr val="accent1"/>
                          </a:solidFill>
                        </a:rPr>
                        <a:t>X</a:t>
                      </a:r>
                    </a:p>
                  </a:txBody>
                  <a:tcPr/>
                </a:tc>
                <a:tc>
                  <a:txBody>
                    <a:bodyPr/>
                    <a:lstStyle/>
                    <a:p>
                      <a:pPr algn="ctr"/>
                      <a:endParaRPr lang="en-US" sz="1600" dirty="0">
                        <a:solidFill>
                          <a:schemeClr val="accent1"/>
                        </a:solidFill>
                      </a:endParaRPr>
                    </a:p>
                  </a:txBody>
                  <a:tcPr/>
                </a:tc>
                <a:extLst>
                  <a:ext uri="{0D108BD9-81ED-4DB2-BD59-A6C34878D82A}">
                    <a16:rowId xmlns:a16="http://schemas.microsoft.com/office/drawing/2014/main" val="4018690007"/>
                  </a:ext>
                </a:extLst>
              </a:tr>
              <a:tr h="370840">
                <a:tc>
                  <a:txBody>
                    <a:bodyPr/>
                    <a:lstStyle/>
                    <a:p>
                      <a:pPr algn="ctr"/>
                      <a:r>
                        <a:rPr lang="en-US" sz="1600" dirty="0">
                          <a:solidFill>
                            <a:schemeClr val="accent1"/>
                          </a:solidFill>
                        </a:rPr>
                        <a:t>O</a:t>
                      </a:r>
                    </a:p>
                  </a:txBody>
                  <a:tcPr/>
                </a:tc>
                <a:tc>
                  <a:txBody>
                    <a:bodyPr/>
                    <a:lstStyle/>
                    <a:p>
                      <a:pPr algn="ctr"/>
                      <a:endParaRPr lang="en-US" sz="1600" dirty="0">
                        <a:solidFill>
                          <a:schemeClr val="accent1"/>
                        </a:solidFill>
                      </a:endParaRPr>
                    </a:p>
                  </a:txBody>
                  <a:tcPr/>
                </a:tc>
                <a:tc>
                  <a:txBody>
                    <a:bodyPr/>
                    <a:lstStyle/>
                    <a:p>
                      <a:pPr algn="ctr"/>
                      <a:r>
                        <a:rPr lang="en-US" sz="1600" dirty="0">
                          <a:solidFill>
                            <a:schemeClr val="accent1"/>
                          </a:solidFill>
                        </a:rPr>
                        <a:t>O</a:t>
                      </a:r>
                    </a:p>
                  </a:txBody>
                  <a:tcPr/>
                </a:tc>
                <a:extLst>
                  <a:ext uri="{0D108BD9-81ED-4DB2-BD59-A6C34878D82A}">
                    <a16:rowId xmlns:a16="http://schemas.microsoft.com/office/drawing/2014/main" val="2492107246"/>
                  </a:ext>
                </a:extLst>
              </a:tr>
            </a:tbl>
          </a:graphicData>
        </a:graphic>
      </p:graphicFrame>
      <p:graphicFrame>
        <p:nvGraphicFramePr>
          <p:cNvPr id="6" name="Table 5">
            <a:extLst>
              <a:ext uri="{FF2B5EF4-FFF2-40B4-BE49-F238E27FC236}">
                <a16:creationId xmlns:a16="http://schemas.microsoft.com/office/drawing/2014/main" id="{691797A4-F52C-9C5E-8BB3-0E4C3D67BA02}"/>
              </a:ext>
            </a:extLst>
          </p:cNvPr>
          <p:cNvGraphicFramePr>
            <a:graphicFrameLocks noGrp="1"/>
          </p:cNvGraphicFramePr>
          <p:nvPr>
            <p:extLst>
              <p:ext uri="{D42A27DB-BD31-4B8C-83A1-F6EECF244321}">
                <p14:modId xmlns:p14="http://schemas.microsoft.com/office/powerpoint/2010/main" val="2467296259"/>
              </p:ext>
            </p:extLst>
          </p:nvPr>
        </p:nvGraphicFramePr>
        <p:xfrm>
          <a:off x="4350443" y="2268786"/>
          <a:ext cx="1216389" cy="1112520"/>
        </p:xfrm>
        <a:graphic>
          <a:graphicData uri="http://schemas.openxmlformats.org/drawingml/2006/table">
            <a:tbl>
              <a:tblPr firstRow="1" bandRow="1">
                <a:tableStyleId>{EB06323F-D508-4FB9-88EE-94495A328D7C}</a:tableStyleId>
              </a:tblPr>
              <a:tblGrid>
                <a:gridCol w="389325">
                  <a:extLst>
                    <a:ext uri="{9D8B030D-6E8A-4147-A177-3AD203B41FA5}">
                      <a16:colId xmlns:a16="http://schemas.microsoft.com/office/drawing/2014/main" val="1182661193"/>
                    </a:ext>
                  </a:extLst>
                </a:gridCol>
                <a:gridCol w="407254">
                  <a:extLst>
                    <a:ext uri="{9D8B030D-6E8A-4147-A177-3AD203B41FA5}">
                      <a16:colId xmlns:a16="http://schemas.microsoft.com/office/drawing/2014/main" val="4197477757"/>
                    </a:ext>
                  </a:extLst>
                </a:gridCol>
                <a:gridCol w="419810">
                  <a:extLst>
                    <a:ext uri="{9D8B030D-6E8A-4147-A177-3AD203B41FA5}">
                      <a16:colId xmlns:a16="http://schemas.microsoft.com/office/drawing/2014/main" val="4060645589"/>
                    </a:ext>
                  </a:extLst>
                </a:gridCol>
              </a:tblGrid>
              <a:tr h="370840">
                <a:tc>
                  <a:txBody>
                    <a:bodyPr/>
                    <a:lstStyle/>
                    <a:p>
                      <a:pPr algn="ctr"/>
                      <a:r>
                        <a:rPr lang="en-US" sz="1600" dirty="0">
                          <a:solidFill>
                            <a:schemeClr val="accent1"/>
                          </a:solidFill>
                        </a:rPr>
                        <a:t>X</a:t>
                      </a:r>
                    </a:p>
                  </a:txBody>
                  <a:tcPr/>
                </a:tc>
                <a:tc>
                  <a:txBody>
                    <a:bodyPr/>
                    <a:lstStyle/>
                    <a:p>
                      <a:pPr algn="ctr"/>
                      <a:r>
                        <a:rPr lang="en-US" sz="1600" dirty="0">
                          <a:solidFill>
                            <a:schemeClr val="accent1"/>
                          </a:solidFill>
                        </a:rPr>
                        <a:t>X</a:t>
                      </a:r>
                    </a:p>
                  </a:txBody>
                  <a:tcPr/>
                </a:tc>
                <a:tc>
                  <a:txBody>
                    <a:bodyPr/>
                    <a:lstStyle/>
                    <a:p>
                      <a:pPr algn="ctr"/>
                      <a:r>
                        <a:rPr lang="en-US" sz="1600" dirty="0">
                          <a:solidFill>
                            <a:schemeClr val="tx1">
                              <a:lumMod val="60000"/>
                              <a:lumOff val="40000"/>
                            </a:schemeClr>
                          </a:solidFill>
                        </a:rPr>
                        <a:t>X</a:t>
                      </a:r>
                    </a:p>
                  </a:txBody>
                  <a:tcPr/>
                </a:tc>
                <a:extLst>
                  <a:ext uri="{0D108BD9-81ED-4DB2-BD59-A6C34878D82A}">
                    <a16:rowId xmlns:a16="http://schemas.microsoft.com/office/drawing/2014/main" val="4222629599"/>
                  </a:ext>
                </a:extLst>
              </a:tr>
              <a:tr h="370840">
                <a:tc>
                  <a:txBody>
                    <a:bodyPr/>
                    <a:lstStyle/>
                    <a:p>
                      <a:pPr algn="ctr"/>
                      <a:r>
                        <a:rPr lang="en-US" sz="1600" dirty="0">
                          <a:solidFill>
                            <a:schemeClr val="accent1"/>
                          </a:solidFill>
                        </a:rPr>
                        <a:t>O</a:t>
                      </a:r>
                    </a:p>
                  </a:txBody>
                  <a:tcPr/>
                </a:tc>
                <a:tc>
                  <a:txBody>
                    <a:bodyPr/>
                    <a:lstStyle/>
                    <a:p>
                      <a:pPr algn="ctr"/>
                      <a:r>
                        <a:rPr lang="en-US" sz="1600" dirty="0">
                          <a:solidFill>
                            <a:schemeClr val="accent1"/>
                          </a:solidFill>
                        </a:rPr>
                        <a:t>X</a:t>
                      </a:r>
                    </a:p>
                  </a:txBody>
                  <a:tcPr/>
                </a:tc>
                <a:tc>
                  <a:txBody>
                    <a:bodyPr/>
                    <a:lstStyle/>
                    <a:p>
                      <a:pPr algn="ctr"/>
                      <a:endParaRPr lang="en-US" sz="1600" dirty="0">
                        <a:solidFill>
                          <a:schemeClr val="accent1"/>
                        </a:solidFill>
                      </a:endParaRPr>
                    </a:p>
                  </a:txBody>
                  <a:tcPr/>
                </a:tc>
                <a:extLst>
                  <a:ext uri="{0D108BD9-81ED-4DB2-BD59-A6C34878D82A}">
                    <a16:rowId xmlns:a16="http://schemas.microsoft.com/office/drawing/2014/main" val="4018690007"/>
                  </a:ext>
                </a:extLst>
              </a:tr>
              <a:tr h="370840">
                <a:tc>
                  <a:txBody>
                    <a:bodyPr/>
                    <a:lstStyle/>
                    <a:p>
                      <a:pPr algn="ctr"/>
                      <a:r>
                        <a:rPr lang="en-US" sz="1600" dirty="0">
                          <a:solidFill>
                            <a:schemeClr val="accent1"/>
                          </a:solidFill>
                        </a:rPr>
                        <a:t>O</a:t>
                      </a:r>
                    </a:p>
                  </a:txBody>
                  <a:tcPr/>
                </a:tc>
                <a:tc>
                  <a:txBody>
                    <a:bodyPr/>
                    <a:lstStyle/>
                    <a:p>
                      <a:pPr algn="ctr"/>
                      <a:endParaRPr lang="en-US" sz="1600">
                        <a:solidFill>
                          <a:schemeClr val="accent1"/>
                        </a:solidFill>
                      </a:endParaRPr>
                    </a:p>
                  </a:txBody>
                  <a:tcPr/>
                </a:tc>
                <a:tc>
                  <a:txBody>
                    <a:bodyPr/>
                    <a:lstStyle/>
                    <a:p>
                      <a:pPr algn="ctr"/>
                      <a:r>
                        <a:rPr lang="en-US" sz="1600" dirty="0">
                          <a:solidFill>
                            <a:schemeClr val="accent1"/>
                          </a:solidFill>
                        </a:rPr>
                        <a:t>O</a:t>
                      </a:r>
                    </a:p>
                  </a:txBody>
                  <a:tcPr/>
                </a:tc>
                <a:extLst>
                  <a:ext uri="{0D108BD9-81ED-4DB2-BD59-A6C34878D82A}">
                    <a16:rowId xmlns:a16="http://schemas.microsoft.com/office/drawing/2014/main" val="2492107246"/>
                  </a:ext>
                </a:extLst>
              </a:tr>
            </a:tbl>
          </a:graphicData>
        </a:graphic>
      </p:graphicFrame>
      <p:graphicFrame>
        <p:nvGraphicFramePr>
          <p:cNvPr id="7" name="Table 6">
            <a:extLst>
              <a:ext uri="{FF2B5EF4-FFF2-40B4-BE49-F238E27FC236}">
                <a16:creationId xmlns:a16="http://schemas.microsoft.com/office/drawing/2014/main" id="{83903D5A-57D2-7AD5-0EE9-334C8CC08443}"/>
              </a:ext>
            </a:extLst>
          </p:cNvPr>
          <p:cNvGraphicFramePr>
            <a:graphicFrameLocks noGrp="1"/>
          </p:cNvGraphicFramePr>
          <p:nvPr>
            <p:extLst>
              <p:ext uri="{D42A27DB-BD31-4B8C-83A1-F6EECF244321}">
                <p14:modId xmlns:p14="http://schemas.microsoft.com/office/powerpoint/2010/main" val="3559838461"/>
              </p:ext>
            </p:extLst>
          </p:nvPr>
        </p:nvGraphicFramePr>
        <p:xfrm>
          <a:off x="6034526" y="2266794"/>
          <a:ext cx="1216389" cy="1112520"/>
        </p:xfrm>
        <a:graphic>
          <a:graphicData uri="http://schemas.openxmlformats.org/drawingml/2006/table">
            <a:tbl>
              <a:tblPr firstRow="1" bandRow="1">
                <a:tableStyleId>{EB06323F-D508-4FB9-88EE-94495A328D7C}</a:tableStyleId>
              </a:tblPr>
              <a:tblGrid>
                <a:gridCol w="389325">
                  <a:extLst>
                    <a:ext uri="{9D8B030D-6E8A-4147-A177-3AD203B41FA5}">
                      <a16:colId xmlns:a16="http://schemas.microsoft.com/office/drawing/2014/main" val="1182661193"/>
                    </a:ext>
                  </a:extLst>
                </a:gridCol>
                <a:gridCol w="407254">
                  <a:extLst>
                    <a:ext uri="{9D8B030D-6E8A-4147-A177-3AD203B41FA5}">
                      <a16:colId xmlns:a16="http://schemas.microsoft.com/office/drawing/2014/main" val="4197477757"/>
                    </a:ext>
                  </a:extLst>
                </a:gridCol>
                <a:gridCol w="419810">
                  <a:extLst>
                    <a:ext uri="{9D8B030D-6E8A-4147-A177-3AD203B41FA5}">
                      <a16:colId xmlns:a16="http://schemas.microsoft.com/office/drawing/2014/main" val="4060645589"/>
                    </a:ext>
                  </a:extLst>
                </a:gridCol>
              </a:tblGrid>
              <a:tr h="370840">
                <a:tc>
                  <a:txBody>
                    <a:bodyPr/>
                    <a:lstStyle/>
                    <a:p>
                      <a:pPr algn="ctr"/>
                      <a:r>
                        <a:rPr lang="en-US" sz="1600" dirty="0">
                          <a:solidFill>
                            <a:schemeClr val="accent1"/>
                          </a:solidFill>
                        </a:rPr>
                        <a:t>X</a:t>
                      </a:r>
                    </a:p>
                  </a:txBody>
                  <a:tcPr/>
                </a:tc>
                <a:tc>
                  <a:txBody>
                    <a:bodyPr/>
                    <a:lstStyle/>
                    <a:p>
                      <a:pPr algn="ctr"/>
                      <a:r>
                        <a:rPr lang="en-US" sz="1600" dirty="0">
                          <a:solidFill>
                            <a:schemeClr val="accent1"/>
                          </a:solidFill>
                        </a:rPr>
                        <a:t>X</a:t>
                      </a:r>
                    </a:p>
                  </a:txBody>
                  <a:tcPr/>
                </a:tc>
                <a:tc>
                  <a:txBody>
                    <a:bodyPr/>
                    <a:lstStyle/>
                    <a:p>
                      <a:pPr algn="ctr"/>
                      <a:endParaRPr lang="en-US" sz="1600" dirty="0">
                        <a:solidFill>
                          <a:schemeClr val="accent1"/>
                        </a:solidFill>
                      </a:endParaRPr>
                    </a:p>
                  </a:txBody>
                  <a:tcPr/>
                </a:tc>
                <a:extLst>
                  <a:ext uri="{0D108BD9-81ED-4DB2-BD59-A6C34878D82A}">
                    <a16:rowId xmlns:a16="http://schemas.microsoft.com/office/drawing/2014/main" val="4222629599"/>
                  </a:ext>
                </a:extLst>
              </a:tr>
              <a:tr h="370840">
                <a:tc>
                  <a:txBody>
                    <a:bodyPr/>
                    <a:lstStyle/>
                    <a:p>
                      <a:pPr algn="ctr"/>
                      <a:r>
                        <a:rPr lang="en-US" sz="1600" dirty="0">
                          <a:solidFill>
                            <a:schemeClr val="accent1"/>
                          </a:solidFill>
                        </a:rPr>
                        <a:t>O</a:t>
                      </a:r>
                    </a:p>
                  </a:txBody>
                  <a:tcPr/>
                </a:tc>
                <a:tc>
                  <a:txBody>
                    <a:bodyPr/>
                    <a:lstStyle/>
                    <a:p>
                      <a:pPr algn="ctr"/>
                      <a:r>
                        <a:rPr lang="en-US" sz="1600" dirty="0">
                          <a:solidFill>
                            <a:schemeClr val="accent1"/>
                          </a:solidFill>
                        </a:rPr>
                        <a:t>X</a:t>
                      </a:r>
                    </a:p>
                  </a:txBody>
                  <a:tcPr/>
                </a:tc>
                <a:tc>
                  <a:txBody>
                    <a:bodyPr/>
                    <a:lstStyle/>
                    <a:p>
                      <a:pPr algn="ctr"/>
                      <a:r>
                        <a:rPr lang="en-US" sz="1600" dirty="0">
                          <a:solidFill>
                            <a:schemeClr val="tx1">
                              <a:lumMod val="60000"/>
                              <a:lumOff val="40000"/>
                            </a:schemeClr>
                          </a:solidFill>
                        </a:rPr>
                        <a:t>X</a:t>
                      </a:r>
                    </a:p>
                  </a:txBody>
                  <a:tcPr/>
                </a:tc>
                <a:extLst>
                  <a:ext uri="{0D108BD9-81ED-4DB2-BD59-A6C34878D82A}">
                    <a16:rowId xmlns:a16="http://schemas.microsoft.com/office/drawing/2014/main" val="4018690007"/>
                  </a:ext>
                </a:extLst>
              </a:tr>
              <a:tr h="370840">
                <a:tc>
                  <a:txBody>
                    <a:bodyPr/>
                    <a:lstStyle/>
                    <a:p>
                      <a:pPr algn="ctr"/>
                      <a:r>
                        <a:rPr lang="en-US" sz="1600" dirty="0">
                          <a:solidFill>
                            <a:schemeClr val="accent1"/>
                          </a:solidFill>
                        </a:rPr>
                        <a:t>O</a:t>
                      </a:r>
                    </a:p>
                  </a:txBody>
                  <a:tcPr/>
                </a:tc>
                <a:tc>
                  <a:txBody>
                    <a:bodyPr/>
                    <a:lstStyle/>
                    <a:p>
                      <a:pPr algn="ctr"/>
                      <a:endParaRPr lang="en-US" sz="1600">
                        <a:solidFill>
                          <a:schemeClr val="accent1"/>
                        </a:solidFill>
                      </a:endParaRPr>
                    </a:p>
                  </a:txBody>
                  <a:tcPr/>
                </a:tc>
                <a:tc>
                  <a:txBody>
                    <a:bodyPr/>
                    <a:lstStyle/>
                    <a:p>
                      <a:pPr algn="ctr"/>
                      <a:r>
                        <a:rPr lang="en-US" sz="1600" dirty="0">
                          <a:solidFill>
                            <a:schemeClr val="accent1"/>
                          </a:solidFill>
                        </a:rPr>
                        <a:t>O</a:t>
                      </a:r>
                    </a:p>
                  </a:txBody>
                  <a:tcPr/>
                </a:tc>
                <a:extLst>
                  <a:ext uri="{0D108BD9-81ED-4DB2-BD59-A6C34878D82A}">
                    <a16:rowId xmlns:a16="http://schemas.microsoft.com/office/drawing/2014/main" val="2492107246"/>
                  </a:ext>
                </a:extLst>
              </a:tr>
            </a:tbl>
          </a:graphicData>
        </a:graphic>
      </p:graphicFrame>
      <p:graphicFrame>
        <p:nvGraphicFramePr>
          <p:cNvPr id="8" name="Table 7">
            <a:extLst>
              <a:ext uri="{FF2B5EF4-FFF2-40B4-BE49-F238E27FC236}">
                <a16:creationId xmlns:a16="http://schemas.microsoft.com/office/drawing/2014/main" id="{2D2C2605-929B-9243-2684-FF2235685E28}"/>
              </a:ext>
            </a:extLst>
          </p:cNvPr>
          <p:cNvGraphicFramePr>
            <a:graphicFrameLocks noGrp="1"/>
          </p:cNvGraphicFramePr>
          <p:nvPr>
            <p:extLst>
              <p:ext uri="{D42A27DB-BD31-4B8C-83A1-F6EECF244321}">
                <p14:modId xmlns:p14="http://schemas.microsoft.com/office/powerpoint/2010/main" val="4132665295"/>
              </p:ext>
            </p:extLst>
          </p:nvPr>
        </p:nvGraphicFramePr>
        <p:xfrm>
          <a:off x="7587981" y="2274484"/>
          <a:ext cx="1216389" cy="1112520"/>
        </p:xfrm>
        <a:graphic>
          <a:graphicData uri="http://schemas.openxmlformats.org/drawingml/2006/table">
            <a:tbl>
              <a:tblPr firstRow="1" bandRow="1">
                <a:tableStyleId>{EB06323F-D508-4FB9-88EE-94495A328D7C}</a:tableStyleId>
              </a:tblPr>
              <a:tblGrid>
                <a:gridCol w="389325">
                  <a:extLst>
                    <a:ext uri="{9D8B030D-6E8A-4147-A177-3AD203B41FA5}">
                      <a16:colId xmlns:a16="http://schemas.microsoft.com/office/drawing/2014/main" val="1182661193"/>
                    </a:ext>
                  </a:extLst>
                </a:gridCol>
                <a:gridCol w="407254">
                  <a:extLst>
                    <a:ext uri="{9D8B030D-6E8A-4147-A177-3AD203B41FA5}">
                      <a16:colId xmlns:a16="http://schemas.microsoft.com/office/drawing/2014/main" val="4197477757"/>
                    </a:ext>
                  </a:extLst>
                </a:gridCol>
                <a:gridCol w="419810">
                  <a:extLst>
                    <a:ext uri="{9D8B030D-6E8A-4147-A177-3AD203B41FA5}">
                      <a16:colId xmlns:a16="http://schemas.microsoft.com/office/drawing/2014/main" val="4060645589"/>
                    </a:ext>
                  </a:extLst>
                </a:gridCol>
              </a:tblGrid>
              <a:tr h="370840">
                <a:tc>
                  <a:txBody>
                    <a:bodyPr/>
                    <a:lstStyle/>
                    <a:p>
                      <a:pPr algn="ctr"/>
                      <a:r>
                        <a:rPr lang="en-US" sz="1600" dirty="0">
                          <a:solidFill>
                            <a:schemeClr val="accent1"/>
                          </a:solidFill>
                        </a:rPr>
                        <a:t>X</a:t>
                      </a:r>
                    </a:p>
                  </a:txBody>
                  <a:tcPr/>
                </a:tc>
                <a:tc>
                  <a:txBody>
                    <a:bodyPr/>
                    <a:lstStyle/>
                    <a:p>
                      <a:pPr algn="ctr"/>
                      <a:r>
                        <a:rPr lang="en-US" sz="1600" dirty="0">
                          <a:solidFill>
                            <a:schemeClr val="accent1"/>
                          </a:solidFill>
                        </a:rPr>
                        <a:t>X</a:t>
                      </a:r>
                    </a:p>
                  </a:txBody>
                  <a:tcPr/>
                </a:tc>
                <a:tc>
                  <a:txBody>
                    <a:bodyPr/>
                    <a:lstStyle/>
                    <a:p>
                      <a:pPr algn="ctr"/>
                      <a:endParaRPr lang="en-US" sz="1600" dirty="0">
                        <a:solidFill>
                          <a:schemeClr val="accent1"/>
                        </a:solidFill>
                      </a:endParaRPr>
                    </a:p>
                  </a:txBody>
                  <a:tcPr/>
                </a:tc>
                <a:extLst>
                  <a:ext uri="{0D108BD9-81ED-4DB2-BD59-A6C34878D82A}">
                    <a16:rowId xmlns:a16="http://schemas.microsoft.com/office/drawing/2014/main" val="4222629599"/>
                  </a:ext>
                </a:extLst>
              </a:tr>
              <a:tr h="370840">
                <a:tc>
                  <a:txBody>
                    <a:bodyPr/>
                    <a:lstStyle/>
                    <a:p>
                      <a:pPr algn="ctr"/>
                      <a:r>
                        <a:rPr lang="en-US" sz="1600" dirty="0">
                          <a:solidFill>
                            <a:schemeClr val="accent1"/>
                          </a:solidFill>
                        </a:rPr>
                        <a:t>O</a:t>
                      </a:r>
                    </a:p>
                  </a:txBody>
                  <a:tcPr/>
                </a:tc>
                <a:tc>
                  <a:txBody>
                    <a:bodyPr/>
                    <a:lstStyle/>
                    <a:p>
                      <a:pPr algn="ctr"/>
                      <a:r>
                        <a:rPr lang="en-US" sz="1600" dirty="0">
                          <a:solidFill>
                            <a:schemeClr val="accent1"/>
                          </a:solidFill>
                        </a:rPr>
                        <a:t>X</a:t>
                      </a:r>
                    </a:p>
                  </a:txBody>
                  <a:tcPr/>
                </a:tc>
                <a:tc>
                  <a:txBody>
                    <a:bodyPr/>
                    <a:lstStyle/>
                    <a:p>
                      <a:pPr algn="ctr"/>
                      <a:endParaRPr lang="en-US" sz="1600" dirty="0">
                        <a:solidFill>
                          <a:schemeClr val="accent1"/>
                        </a:solidFill>
                      </a:endParaRPr>
                    </a:p>
                  </a:txBody>
                  <a:tcPr/>
                </a:tc>
                <a:extLst>
                  <a:ext uri="{0D108BD9-81ED-4DB2-BD59-A6C34878D82A}">
                    <a16:rowId xmlns:a16="http://schemas.microsoft.com/office/drawing/2014/main" val="4018690007"/>
                  </a:ext>
                </a:extLst>
              </a:tr>
              <a:tr h="370840">
                <a:tc>
                  <a:txBody>
                    <a:bodyPr/>
                    <a:lstStyle/>
                    <a:p>
                      <a:pPr algn="ctr"/>
                      <a:r>
                        <a:rPr lang="en-US" sz="1600" dirty="0">
                          <a:solidFill>
                            <a:schemeClr val="accent1"/>
                          </a:solidFill>
                        </a:rPr>
                        <a:t>O</a:t>
                      </a:r>
                    </a:p>
                  </a:txBody>
                  <a:tcPr/>
                </a:tc>
                <a:tc>
                  <a:txBody>
                    <a:bodyPr/>
                    <a:lstStyle/>
                    <a:p>
                      <a:pPr algn="ctr"/>
                      <a:r>
                        <a:rPr lang="en-US" sz="1600" dirty="0">
                          <a:solidFill>
                            <a:schemeClr val="tx1">
                              <a:lumMod val="60000"/>
                              <a:lumOff val="40000"/>
                            </a:schemeClr>
                          </a:solidFill>
                        </a:rPr>
                        <a:t>X</a:t>
                      </a:r>
                    </a:p>
                  </a:txBody>
                  <a:tcPr/>
                </a:tc>
                <a:tc>
                  <a:txBody>
                    <a:bodyPr/>
                    <a:lstStyle/>
                    <a:p>
                      <a:pPr algn="ctr"/>
                      <a:r>
                        <a:rPr lang="en-US" sz="1600" dirty="0">
                          <a:solidFill>
                            <a:schemeClr val="accent1"/>
                          </a:solidFill>
                        </a:rPr>
                        <a:t>O</a:t>
                      </a:r>
                    </a:p>
                  </a:txBody>
                  <a:tcPr/>
                </a:tc>
                <a:extLst>
                  <a:ext uri="{0D108BD9-81ED-4DB2-BD59-A6C34878D82A}">
                    <a16:rowId xmlns:a16="http://schemas.microsoft.com/office/drawing/2014/main" val="2492107246"/>
                  </a:ext>
                </a:extLst>
              </a:tr>
            </a:tbl>
          </a:graphicData>
        </a:graphic>
      </p:graphicFrame>
      <p:graphicFrame>
        <p:nvGraphicFramePr>
          <p:cNvPr id="9" name="Table 8">
            <a:extLst>
              <a:ext uri="{FF2B5EF4-FFF2-40B4-BE49-F238E27FC236}">
                <a16:creationId xmlns:a16="http://schemas.microsoft.com/office/drawing/2014/main" id="{97688E7E-A0F1-8383-BCF4-CFF8545F839F}"/>
              </a:ext>
            </a:extLst>
          </p:cNvPr>
          <p:cNvGraphicFramePr>
            <a:graphicFrameLocks noGrp="1"/>
          </p:cNvGraphicFramePr>
          <p:nvPr>
            <p:extLst>
              <p:ext uri="{D42A27DB-BD31-4B8C-83A1-F6EECF244321}">
                <p14:modId xmlns:p14="http://schemas.microsoft.com/office/powerpoint/2010/main" val="812226966"/>
              </p:ext>
            </p:extLst>
          </p:nvPr>
        </p:nvGraphicFramePr>
        <p:xfrm>
          <a:off x="5212210" y="3690104"/>
          <a:ext cx="1216389" cy="1112520"/>
        </p:xfrm>
        <a:graphic>
          <a:graphicData uri="http://schemas.openxmlformats.org/drawingml/2006/table">
            <a:tbl>
              <a:tblPr firstRow="1" bandRow="1">
                <a:tableStyleId>{EB06323F-D508-4FB9-88EE-94495A328D7C}</a:tableStyleId>
              </a:tblPr>
              <a:tblGrid>
                <a:gridCol w="389325">
                  <a:extLst>
                    <a:ext uri="{9D8B030D-6E8A-4147-A177-3AD203B41FA5}">
                      <a16:colId xmlns:a16="http://schemas.microsoft.com/office/drawing/2014/main" val="1182661193"/>
                    </a:ext>
                  </a:extLst>
                </a:gridCol>
                <a:gridCol w="407254">
                  <a:extLst>
                    <a:ext uri="{9D8B030D-6E8A-4147-A177-3AD203B41FA5}">
                      <a16:colId xmlns:a16="http://schemas.microsoft.com/office/drawing/2014/main" val="4197477757"/>
                    </a:ext>
                  </a:extLst>
                </a:gridCol>
                <a:gridCol w="419810">
                  <a:extLst>
                    <a:ext uri="{9D8B030D-6E8A-4147-A177-3AD203B41FA5}">
                      <a16:colId xmlns:a16="http://schemas.microsoft.com/office/drawing/2014/main" val="4060645589"/>
                    </a:ext>
                  </a:extLst>
                </a:gridCol>
              </a:tblGrid>
              <a:tr h="370840">
                <a:tc>
                  <a:txBody>
                    <a:bodyPr/>
                    <a:lstStyle/>
                    <a:p>
                      <a:pPr algn="ctr"/>
                      <a:r>
                        <a:rPr lang="en-US" sz="1600" dirty="0">
                          <a:solidFill>
                            <a:schemeClr val="accent1"/>
                          </a:solidFill>
                        </a:rPr>
                        <a:t>X</a:t>
                      </a:r>
                    </a:p>
                  </a:txBody>
                  <a:tcPr/>
                </a:tc>
                <a:tc>
                  <a:txBody>
                    <a:bodyPr/>
                    <a:lstStyle/>
                    <a:p>
                      <a:pPr algn="ctr"/>
                      <a:r>
                        <a:rPr lang="en-US" sz="1600" dirty="0">
                          <a:solidFill>
                            <a:schemeClr val="accent1"/>
                          </a:solidFill>
                        </a:rPr>
                        <a:t>X</a:t>
                      </a:r>
                    </a:p>
                  </a:txBody>
                  <a:tcPr/>
                </a:tc>
                <a:tc>
                  <a:txBody>
                    <a:bodyPr/>
                    <a:lstStyle/>
                    <a:p>
                      <a:pPr algn="ctr"/>
                      <a:r>
                        <a:rPr lang="en-US" sz="1600" dirty="0">
                          <a:solidFill>
                            <a:schemeClr val="accent3">
                              <a:lumMod val="60000"/>
                              <a:lumOff val="40000"/>
                            </a:schemeClr>
                          </a:solidFill>
                        </a:rPr>
                        <a:t>O</a:t>
                      </a:r>
                    </a:p>
                  </a:txBody>
                  <a:tcPr/>
                </a:tc>
                <a:extLst>
                  <a:ext uri="{0D108BD9-81ED-4DB2-BD59-A6C34878D82A}">
                    <a16:rowId xmlns:a16="http://schemas.microsoft.com/office/drawing/2014/main" val="4222629599"/>
                  </a:ext>
                </a:extLst>
              </a:tr>
              <a:tr h="370840">
                <a:tc>
                  <a:txBody>
                    <a:bodyPr/>
                    <a:lstStyle/>
                    <a:p>
                      <a:pPr algn="ctr"/>
                      <a:r>
                        <a:rPr lang="en-US" sz="1600" dirty="0">
                          <a:solidFill>
                            <a:schemeClr val="accent1"/>
                          </a:solidFill>
                        </a:rPr>
                        <a:t>O</a:t>
                      </a:r>
                    </a:p>
                  </a:txBody>
                  <a:tcPr/>
                </a:tc>
                <a:tc>
                  <a:txBody>
                    <a:bodyPr/>
                    <a:lstStyle/>
                    <a:p>
                      <a:pPr algn="ctr"/>
                      <a:r>
                        <a:rPr lang="en-US" sz="1600" dirty="0">
                          <a:solidFill>
                            <a:schemeClr val="accent1"/>
                          </a:solidFill>
                        </a:rPr>
                        <a:t>X</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accent1"/>
                          </a:solidFill>
                        </a:rPr>
                        <a:t>X</a:t>
                      </a:r>
                    </a:p>
                  </a:txBody>
                  <a:tcPr/>
                </a:tc>
                <a:extLst>
                  <a:ext uri="{0D108BD9-81ED-4DB2-BD59-A6C34878D82A}">
                    <a16:rowId xmlns:a16="http://schemas.microsoft.com/office/drawing/2014/main" val="4018690007"/>
                  </a:ext>
                </a:extLst>
              </a:tr>
              <a:tr h="370840">
                <a:tc>
                  <a:txBody>
                    <a:bodyPr/>
                    <a:lstStyle/>
                    <a:p>
                      <a:pPr algn="ctr"/>
                      <a:r>
                        <a:rPr lang="en-US" sz="1600" dirty="0">
                          <a:solidFill>
                            <a:schemeClr val="accent1"/>
                          </a:solidFill>
                        </a:rPr>
                        <a:t>O</a:t>
                      </a:r>
                    </a:p>
                  </a:txBody>
                  <a:tcPr/>
                </a:tc>
                <a:tc>
                  <a:txBody>
                    <a:bodyPr/>
                    <a:lstStyle/>
                    <a:p>
                      <a:pPr algn="ctr"/>
                      <a:endParaRPr lang="en-US" sz="1600" dirty="0">
                        <a:solidFill>
                          <a:schemeClr val="accent1"/>
                        </a:solidFill>
                      </a:endParaRPr>
                    </a:p>
                  </a:txBody>
                  <a:tcPr/>
                </a:tc>
                <a:tc>
                  <a:txBody>
                    <a:bodyPr/>
                    <a:lstStyle/>
                    <a:p>
                      <a:pPr algn="ctr"/>
                      <a:r>
                        <a:rPr lang="en-US" sz="1600" dirty="0">
                          <a:solidFill>
                            <a:schemeClr val="accent1"/>
                          </a:solidFill>
                        </a:rPr>
                        <a:t>O</a:t>
                      </a:r>
                    </a:p>
                  </a:txBody>
                  <a:tcPr/>
                </a:tc>
                <a:extLst>
                  <a:ext uri="{0D108BD9-81ED-4DB2-BD59-A6C34878D82A}">
                    <a16:rowId xmlns:a16="http://schemas.microsoft.com/office/drawing/2014/main" val="2492107246"/>
                  </a:ext>
                </a:extLst>
              </a:tr>
            </a:tbl>
          </a:graphicData>
        </a:graphic>
      </p:graphicFrame>
      <p:graphicFrame>
        <p:nvGraphicFramePr>
          <p:cNvPr id="10" name="Table 9">
            <a:extLst>
              <a:ext uri="{FF2B5EF4-FFF2-40B4-BE49-F238E27FC236}">
                <a16:creationId xmlns:a16="http://schemas.microsoft.com/office/drawing/2014/main" id="{F9F8D8E9-D05A-3237-6FE5-FC9189AB9C5A}"/>
              </a:ext>
            </a:extLst>
          </p:cNvPr>
          <p:cNvGraphicFramePr>
            <a:graphicFrameLocks noGrp="1"/>
          </p:cNvGraphicFramePr>
          <p:nvPr>
            <p:extLst>
              <p:ext uri="{D42A27DB-BD31-4B8C-83A1-F6EECF244321}">
                <p14:modId xmlns:p14="http://schemas.microsoft.com/office/powerpoint/2010/main" val="1343650144"/>
              </p:ext>
            </p:extLst>
          </p:nvPr>
        </p:nvGraphicFramePr>
        <p:xfrm>
          <a:off x="6847628" y="3689219"/>
          <a:ext cx="1216389" cy="1112520"/>
        </p:xfrm>
        <a:graphic>
          <a:graphicData uri="http://schemas.openxmlformats.org/drawingml/2006/table">
            <a:tbl>
              <a:tblPr firstRow="1" bandRow="1">
                <a:tableStyleId>{EB06323F-D508-4FB9-88EE-94495A328D7C}</a:tableStyleId>
              </a:tblPr>
              <a:tblGrid>
                <a:gridCol w="389325">
                  <a:extLst>
                    <a:ext uri="{9D8B030D-6E8A-4147-A177-3AD203B41FA5}">
                      <a16:colId xmlns:a16="http://schemas.microsoft.com/office/drawing/2014/main" val="1182661193"/>
                    </a:ext>
                  </a:extLst>
                </a:gridCol>
                <a:gridCol w="407254">
                  <a:extLst>
                    <a:ext uri="{9D8B030D-6E8A-4147-A177-3AD203B41FA5}">
                      <a16:colId xmlns:a16="http://schemas.microsoft.com/office/drawing/2014/main" val="4197477757"/>
                    </a:ext>
                  </a:extLst>
                </a:gridCol>
                <a:gridCol w="419810">
                  <a:extLst>
                    <a:ext uri="{9D8B030D-6E8A-4147-A177-3AD203B41FA5}">
                      <a16:colId xmlns:a16="http://schemas.microsoft.com/office/drawing/2014/main" val="4060645589"/>
                    </a:ext>
                  </a:extLst>
                </a:gridCol>
              </a:tblGrid>
              <a:tr h="370840">
                <a:tc>
                  <a:txBody>
                    <a:bodyPr/>
                    <a:lstStyle/>
                    <a:p>
                      <a:pPr algn="ctr"/>
                      <a:r>
                        <a:rPr lang="en-US" sz="1600" dirty="0">
                          <a:solidFill>
                            <a:schemeClr val="accent1"/>
                          </a:solidFill>
                        </a:rPr>
                        <a:t>X</a:t>
                      </a:r>
                    </a:p>
                  </a:txBody>
                  <a:tcPr/>
                </a:tc>
                <a:tc>
                  <a:txBody>
                    <a:bodyPr/>
                    <a:lstStyle/>
                    <a:p>
                      <a:pPr algn="ctr"/>
                      <a:r>
                        <a:rPr lang="en-US" sz="1600" dirty="0">
                          <a:solidFill>
                            <a:schemeClr val="accent1"/>
                          </a:solidFill>
                        </a:rPr>
                        <a:t>X</a:t>
                      </a:r>
                    </a:p>
                  </a:txBody>
                  <a:tcPr/>
                </a:tc>
                <a:tc>
                  <a:txBody>
                    <a:bodyPr/>
                    <a:lstStyle/>
                    <a:p>
                      <a:pPr algn="ctr"/>
                      <a:endParaRPr lang="en-US" sz="1600" dirty="0">
                        <a:solidFill>
                          <a:schemeClr val="accent1"/>
                        </a:solidFill>
                      </a:endParaRPr>
                    </a:p>
                  </a:txBody>
                  <a:tcPr/>
                </a:tc>
                <a:extLst>
                  <a:ext uri="{0D108BD9-81ED-4DB2-BD59-A6C34878D82A}">
                    <a16:rowId xmlns:a16="http://schemas.microsoft.com/office/drawing/2014/main" val="4222629599"/>
                  </a:ext>
                </a:extLst>
              </a:tr>
              <a:tr h="370840">
                <a:tc>
                  <a:txBody>
                    <a:bodyPr/>
                    <a:lstStyle/>
                    <a:p>
                      <a:pPr algn="ctr"/>
                      <a:r>
                        <a:rPr lang="en-US" sz="1600" dirty="0">
                          <a:solidFill>
                            <a:schemeClr val="accent1"/>
                          </a:solidFill>
                        </a:rPr>
                        <a:t>O</a:t>
                      </a:r>
                    </a:p>
                  </a:txBody>
                  <a:tcPr/>
                </a:tc>
                <a:tc>
                  <a:txBody>
                    <a:bodyPr/>
                    <a:lstStyle/>
                    <a:p>
                      <a:pPr algn="ctr"/>
                      <a:r>
                        <a:rPr lang="en-US" sz="1600" dirty="0">
                          <a:solidFill>
                            <a:schemeClr val="accent1"/>
                          </a:solidFill>
                        </a:rPr>
                        <a:t>X</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accent1"/>
                          </a:solidFill>
                        </a:rPr>
                        <a:t>X</a:t>
                      </a:r>
                    </a:p>
                  </a:txBody>
                  <a:tcPr/>
                </a:tc>
                <a:extLst>
                  <a:ext uri="{0D108BD9-81ED-4DB2-BD59-A6C34878D82A}">
                    <a16:rowId xmlns:a16="http://schemas.microsoft.com/office/drawing/2014/main" val="4018690007"/>
                  </a:ext>
                </a:extLst>
              </a:tr>
              <a:tr h="370840">
                <a:tc>
                  <a:txBody>
                    <a:bodyPr/>
                    <a:lstStyle/>
                    <a:p>
                      <a:pPr algn="ctr"/>
                      <a:r>
                        <a:rPr lang="en-US" sz="1600" dirty="0">
                          <a:solidFill>
                            <a:schemeClr val="accent1"/>
                          </a:solidFill>
                        </a:rPr>
                        <a:t>O</a:t>
                      </a:r>
                    </a:p>
                  </a:txBody>
                  <a:tcPr/>
                </a:tc>
                <a:tc>
                  <a:txBody>
                    <a:bodyPr/>
                    <a:lstStyle/>
                    <a:p>
                      <a:pPr algn="ctr"/>
                      <a:r>
                        <a:rPr lang="en-US" sz="1600" dirty="0">
                          <a:solidFill>
                            <a:schemeClr val="accent3">
                              <a:lumMod val="60000"/>
                              <a:lumOff val="40000"/>
                            </a:schemeClr>
                          </a:solidFill>
                        </a:rPr>
                        <a:t>O</a:t>
                      </a:r>
                    </a:p>
                  </a:txBody>
                  <a:tcPr/>
                </a:tc>
                <a:tc>
                  <a:txBody>
                    <a:bodyPr/>
                    <a:lstStyle/>
                    <a:p>
                      <a:pPr algn="ctr"/>
                      <a:r>
                        <a:rPr lang="en-US" sz="1600" dirty="0">
                          <a:solidFill>
                            <a:schemeClr val="accent1"/>
                          </a:solidFill>
                        </a:rPr>
                        <a:t>O</a:t>
                      </a:r>
                    </a:p>
                  </a:txBody>
                  <a:tcPr/>
                </a:tc>
                <a:extLst>
                  <a:ext uri="{0D108BD9-81ED-4DB2-BD59-A6C34878D82A}">
                    <a16:rowId xmlns:a16="http://schemas.microsoft.com/office/drawing/2014/main" val="2492107246"/>
                  </a:ext>
                </a:extLst>
              </a:tr>
            </a:tbl>
          </a:graphicData>
        </a:graphic>
      </p:graphicFrame>
      <p:cxnSp>
        <p:nvCxnSpPr>
          <p:cNvPr id="12" name="Straight Arrow Connector 11">
            <a:extLst>
              <a:ext uri="{FF2B5EF4-FFF2-40B4-BE49-F238E27FC236}">
                <a16:creationId xmlns:a16="http://schemas.microsoft.com/office/drawing/2014/main" id="{15878994-8C6A-7BEE-63E9-1B332ACE4B8A}"/>
              </a:ext>
            </a:extLst>
          </p:cNvPr>
          <p:cNvCxnSpPr>
            <a:endCxn id="6" idx="0"/>
          </p:cNvCxnSpPr>
          <p:nvPr/>
        </p:nvCxnSpPr>
        <p:spPr>
          <a:xfrm flipH="1">
            <a:off x="4958637" y="1828798"/>
            <a:ext cx="1075889" cy="439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548CFBA-F0E8-090D-2C53-0766DF3C64B9}"/>
              </a:ext>
            </a:extLst>
          </p:cNvPr>
          <p:cNvCxnSpPr>
            <a:cxnSpLocks/>
            <a:endCxn id="8" idx="0"/>
          </p:cNvCxnSpPr>
          <p:nvPr/>
        </p:nvCxnSpPr>
        <p:spPr>
          <a:xfrm>
            <a:off x="7250915" y="1828798"/>
            <a:ext cx="945260" cy="44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DBA75DE-19B2-39FD-CBFD-C879BD8241EB}"/>
              </a:ext>
            </a:extLst>
          </p:cNvPr>
          <p:cNvCxnSpPr>
            <a:cxnSpLocks/>
            <a:stCxn id="5" idx="2"/>
            <a:endCxn id="7" idx="0"/>
          </p:cNvCxnSpPr>
          <p:nvPr/>
        </p:nvCxnSpPr>
        <p:spPr>
          <a:xfrm>
            <a:off x="6642719" y="1956004"/>
            <a:ext cx="1" cy="310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7A64ADF-7EF6-D9CD-DF8F-E4E16E1D137F}"/>
              </a:ext>
            </a:extLst>
          </p:cNvPr>
          <p:cNvCxnSpPr>
            <a:cxnSpLocks/>
            <a:stCxn id="7" idx="2"/>
            <a:endCxn id="9" idx="0"/>
          </p:cNvCxnSpPr>
          <p:nvPr/>
        </p:nvCxnSpPr>
        <p:spPr>
          <a:xfrm flipH="1">
            <a:off x="5820404" y="3379314"/>
            <a:ext cx="822316" cy="310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43D8636-96CF-839C-6DC6-5BDD76D993A5}"/>
              </a:ext>
            </a:extLst>
          </p:cNvPr>
          <p:cNvCxnSpPr>
            <a:cxnSpLocks/>
            <a:stCxn id="7" idx="2"/>
            <a:endCxn id="10" idx="0"/>
          </p:cNvCxnSpPr>
          <p:nvPr/>
        </p:nvCxnSpPr>
        <p:spPr>
          <a:xfrm>
            <a:off x="6642720" y="3379314"/>
            <a:ext cx="813102" cy="309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007CC06-2E3E-310E-7F7C-BFF83465C4E7}"/>
              </a:ext>
            </a:extLst>
          </p:cNvPr>
          <p:cNvCxnSpPr>
            <a:cxnSpLocks/>
            <a:stCxn id="8" idx="2"/>
          </p:cNvCxnSpPr>
          <p:nvPr/>
        </p:nvCxnSpPr>
        <p:spPr>
          <a:xfrm>
            <a:off x="8196175" y="3387004"/>
            <a:ext cx="275763" cy="328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81FE845-E666-E0BC-DFF9-DBB37D9EC03B}"/>
              </a:ext>
            </a:extLst>
          </p:cNvPr>
          <p:cNvCxnSpPr>
            <a:cxnSpLocks/>
            <a:stCxn id="8" idx="2"/>
          </p:cNvCxnSpPr>
          <p:nvPr/>
        </p:nvCxnSpPr>
        <p:spPr>
          <a:xfrm>
            <a:off x="8196175" y="3387004"/>
            <a:ext cx="608195" cy="328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5894F6F-AE39-04B7-A586-E4E8F06C32C7}"/>
              </a:ext>
            </a:extLst>
          </p:cNvPr>
          <p:cNvSpPr txBox="1"/>
          <p:nvPr/>
        </p:nvSpPr>
        <p:spPr>
          <a:xfrm>
            <a:off x="8490110" y="3689219"/>
            <a:ext cx="364202" cy="307777"/>
          </a:xfrm>
          <a:prstGeom prst="rect">
            <a:avLst/>
          </a:prstGeom>
          <a:noFill/>
        </p:spPr>
        <p:txBody>
          <a:bodyPr wrap="square" rtlCol="0">
            <a:spAutoFit/>
          </a:bodyPr>
          <a:lstStyle/>
          <a:p>
            <a:r>
              <a:rPr lang="en-US" dirty="0"/>
              <a:t>…</a:t>
            </a:r>
          </a:p>
        </p:txBody>
      </p:sp>
      <p:sp>
        <p:nvSpPr>
          <p:cNvPr id="33" name="TextBox 32">
            <a:extLst>
              <a:ext uri="{FF2B5EF4-FFF2-40B4-BE49-F238E27FC236}">
                <a16:creationId xmlns:a16="http://schemas.microsoft.com/office/drawing/2014/main" id="{E5F0758A-E84C-3614-CCD1-C17DA3311842}"/>
              </a:ext>
            </a:extLst>
          </p:cNvPr>
          <p:cNvSpPr txBox="1"/>
          <p:nvPr/>
        </p:nvSpPr>
        <p:spPr>
          <a:xfrm>
            <a:off x="2599558" y="2669165"/>
            <a:ext cx="792205" cy="307777"/>
          </a:xfrm>
          <a:prstGeom prst="rect">
            <a:avLst/>
          </a:prstGeom>
          <a:noFill/>
        </p:spPr>
        <p:txBody>
          <a:bodyPr wrap="none" rtlCol="0">
            <a:spAutoFit/>
          </a:bodyPr>
          <a:lstStyle/>
          <a:p>
            <a:r>
              <a:rPr lang="en-US" dirty="0"/>
              <a:t>X’s turn</a:t>
            </a:r>
          </a:p>
        </p:txBody>
      </p:sp>
      <p:sp>
        <p:nvSpPr>
          <p:cNvPr id="34" name="TextBox 33">
            <a:extLst>
              <a:ext uri="{FF2B5EF4-FFF2-40B4-BE49-F238E27FC236}">
                <a16:creationId xmlns:a16="http://schemas.microsoft.com/office/drawing/2014/main" id="{9F6E6F69-D81B-7C17-F21E-740D9A68EEE3}"/>
              </a:ext>
            </a:extLst>
          </p:cNvPr>
          <p:cNvSpPr txBox="1"/>
          <p:nvPr/>
        </p:nvSpPr>
        <p:spPr>
          <a:xfrm>
            <a:off x="2607954" y="3996996"/>
            <a:ext cx="811441" cy="307777"/>
          </a:xfrm>
          <a:prstGeom prst="rect">
            <a:avLst/>
          </a:prstGeom>
          <a:noFill/>
        </p:spPr>
        <p:txBody>
          <a:bodyPr wrap="none" rtlCol="0">
            <a:spAutoFit/>
          </a:bodyPr>
          <a:lstStyle/>
          <a:p>
            <a:r>
              <a:rPr lang="en-US" dirty="0"/>
              <a:t>O’s turn</a:t>
            </a:r>
          </a:p>
        </p:txBody>
      </p:sp>
      <p:sp>
        <p:nvSpPr>
          <p:cNvPr id="36" name="TextBox 35">
            <a:extLst>
              <a:ext uri="{FF2B5EF4-FFF2-40B4-BE49-F238E27FC236}">
                <a16:creationId xmlns:a16="http://schemas.microsoft.com/office/drawing/2014/main" id="{2A799DD8-A5F6-FD60-D63F-2247DDE81F6C}"/>
              </a:ext>
            </a:extLst>
          </p:cNvPr>
          <p:cNvSpPr txBox="1"/>
          <p:nvPr/>
        </p:nvSpPr>
        <p:spPr>
          <a:xfrm>
            <a:off x="2618742" y="1245855"/>
            <a:ext cx="1835759" cy="307777"/>
          </a:xfrm>
          <a:prstGeom prst="rect">
            <a:avLst/>
          </a:prstGeom>
          <a:noFill/>
        </p:spPr>
        <p:txBody>
          <a:bodyPr wrap="none" rtlCol="0">
            <a:spAutoFit/>
          </a:bodyPr>
          <a:lstStyle/>
          <a:p>
            <a:r>
              <a:rPr lang="en-US" dirty="0"/>
              <a:t>Game Configuration:</a:t>
            </a:r>
          </a:p>
        </p:txBody>
      </p:sp>
      <p:sp>
        <p:nvSpPr>
          <p:cNvPr id="41" name="Rectangle 40">
            <a:extLst>
              <a:ext uri="{FF2B5EF4-FFF2-40B4-BE49-F238E27FC236}">
                <a16:creationId xmlns:a16="http://schemas.microsoft.com/office/drawing/2014/main" id="{ADF14D1E-5853-6DC1-B552-DDAD33A91DD2}"/>
              </a:ext>
            </a:extLst>
          </p:cNvPr>
          <p:cNvSpPr/>
          <p:nvPr/>
        </p:nvSpPr>
        <p:spPr>
          <a:xfrm>
            <a:off x="4350443" y="2266794"/>
            <a:ext cx="1216389" cy="112021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3" name="Rectangle 42">
            <a:extLst>
              <a:ext uri="{FF2B5EF4-FFF2-40B4-BE49-F238E27FC236}">
                <a16:creationId xmlns:a16="http://schemas.microsoft.com/office/drawing/2014/main" id="{9E9714CE-4FCD-8130-9DEC-EFD40A822E91}"/>
              </a:ext>
            </a:extLst>
          </p:cNvPr>
          <p:cNvSpPr/>
          <p:nvPr/>
        </p:nvSpPr>
        <p:spPr>
          <a:xfrm>
            <a:off x="6847627" y="3689219"/>
            <a:ext cx="1216389" cy="112021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4" name="TextBox 43">
            <a:extLst>
              <a:ext uri="{FF2B5EF4-FFF2-40B4-BE49-F238E27FC236}">
                <a16:creationId xmlns:a16="http://schemas.microsoft.com/office/drawing/2014/main" id="{85A656E5-32D7-3B7D-747B-0E5D5E26965A}"/>
              </a:ext>
            </a:extLst>
          </p:cNvPr>
          <p:cNvSpPr txBox="1"/>
          <p:nvPr/>
        </p:nvSpPr>
        <p:spPr>
          <a:xfrm>
            <a:off x="3974570" y="2676855"/>
            <a:ext cx="284052" cy="307777"/>
          </a:xfrm>
          <a:prstGeom prst="rect">
            <a:avLst/>
          </a:prstGeom>
          <a:noFill/>
        </p:spPr>
        <p:txBody>
          <a:bodyPr wrap="none" rtlCol="0">
            <a:spAutoFit/>
          </a:bodyPr>
          <a:lstStyle/>
          <a:p>
            <a:r>
              <a:rPr lang="en-US" dirty="0">
                <a:solidFill>
                  <a:schemeClr val="accent3">
                    <a:lumMod val="60000"/>
                    <a:lumOff val="40000"/>
                  </a:schemeClr>
                </a:solidFill>
              </a:rPr>
              <a:t>1</a:t>
            </a:r>
          </a:p>
        </p:txBody>
      </p:sp>
      <p:sp>
        <p:nvSpPr>
          <p:cNvPr id="46" name="TextBox 45">
            <a:extLst>
              <a:ext uri="{FF2B5EF4-FFF2-40B4-BE49-F238E27FC236}">
                <a16:creationId xmlns:a16="http://schemas.microsoft.com/office/drawing/2014/main" id="{FFB809CA-6A97-0F31-A15D-0E777640FE70}"/>
              </a:ext>
            </a:extLst>
          </p:cNvPr>
          <p:cNvSpPr txBox="1"/>
          <p:nvPr/>
        </p:nvSpPr>
        <p:spPr>
          <a:xfrm>
            <a:off x="8150920" y="4086249"/>
            <a:ext cx="343364" cy="307777"/>
          </a:xfrm>
          <a:prstGeom prst="rect">
            <a:avLst/>
          </a:prstGeom>
          <a:noFill/>
        </p:spPr>
        <p:txBody>
          <a:bodyPr wrap="none" rtlCol="0">
            <a:spAutoFit/>
          </a:bodyPr>
          <a:lstStyle/>
          <a:p>
            <a:r>
              <a:rPr lang="en-US" dirty="0">
                <a:solidFill>
                  <a:schemeClr val="accent3">
                    <a:lumMod val="60000"/>
                    <a:lumOff val="40000"/>
                  </a:schemeClr>
                </a:solidFill>
              </a:rPr>
              <a:t>-1</a:t>
            </a:r>
          </a:p>
        </p:txBody>
      </p:sp>
    </p:spTree>
    <p:extLst>
      <p:ext uri="{BB962C8B-B14F-4D97-AF65-F5344CB8AC3E}">
        <p14:creationId xmlns:p14="http://schemas.microsoft.com/office/powerpoint/2010/main" val="191753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dissolve">
                                      <p:cBhvr>
                                        <p:cTn id="15" dur="500"/>
                                        <p:tgtEl>
                                          <p:spTgt spid="33"/>
                                        </p:tgtEl>
                                      </p:cBhvr>
                                    </p:animEffect>
                                  </p:childTnLst>
                                </p:cTn>
                              </p:par>
                              <p:par>
                                <p:cTn id="16" presetID="9"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par>
                                <p:cTn id="22" presetID="9"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par>
                                <p:cTn id="25" presetID="9"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par>
                                <p:cTn id="28" presetID="9"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par>
                                <p:cTn id="31" presetID="9"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dissolve">
                                      <p:cBhvr>
                                        <p:cTn id="38" dur="500"/>
                                        <p:tgtEl>
                                          <p:spTgt spid="34"/>
                                        </p:tgtEl>
                                      </p:cBhvr>
                                    </p:animEffect>
                                  </p:childTnLst>
                                </p:cTn>
                              </p:par>
                              <p:par>
                                <p:cTn id="39" presetID="9"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par>
                                <p:cTn id="42" presetID="9"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dissolve">
                                      <p:cBhvr>
                                        <p:cTn id="44" dur="500"/>
                                        <p:tgtEl>
                                          <p:spTgt spid="21"/>
                                        </p:tgtEl>
                                      </p:cBhvr>
                                    </p:animEffect>
                                  </p:childTnLst>
                                </p:cTn>
                              </p:par>
                              <p:par>
                                <p:cTn id="45" presetID="9"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dissolve">
                                      <p:cBhvr>
                                        <p:cTn id="47" dur="500"/>
                                        <p:tgtEl>
                                          <p:spTgt spid="9"/>
                                        </p:tgtEl>
                                      </p:cBhvr>
                                    </p:animEffect>
                                  </p:childTnLst>
                                </p:cTn>
                              </p:par>
                              <p:par>
                                <p:cTn id="48" presetID="9"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dissolv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dissolve">
                                      <p:cBhvr>
                                        <p:cTn id="55" dur="500"/>
                                        <p:tgtEl>
                                          <p:spTgt spid="28"/>
                                        </p:tgtEl>
                                      </p:cBhvr>
                                    </p:animEffect>
                                  </p:childTnLst>
                                </p:cTn>
                              </p:par>
                              <p:par>
                                <p:cTn id="56" presetID="9" presetClass="entr" presetSubtype="0"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dissolve">
                                      <p:cBhvr>
                                        <p:cTn id="58" dur="500"/>
                                        <p:tgtEl>
                                          <p:spTgt spid="25"/>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dissolve">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dissolve">
                                      <p:cBhvr>
                                        <p:cTn id="66" dur="500"/>
                                        <p:tgtEl>
                                          <p:spTgt spid="41"/>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dissolve">
                                      <p:cBhvr>
                                        <p:cTn id="69" dur="500"/>
                                        <p:tgtEl>
                                          <p:spTgt spid="43"/>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dissolve">
                                      <p:cBhvr>
                                        <p:cTn id="74" dur="500"/>
                                        <p:tgtEl>
                                          <p:spTgt spid="46"/>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dissolve">
                                      <p:cBhvr>
                                        <p:cTn id="7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6" grpId="0"/>
      <p:bldP spid="41" grpId="0" animBg="1"/>
      <p:bldP spid="43" grpId="0" animBg="1"/>
      <p:bldP spid="44"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Minimax Algorithm</a:t>
            </a:r>
            <a:endParaRPr/>
          </a:p>
        </p:txBody>
      </p:sp>
      <p:sp>
        <p:nvSpPr>
          <p:cNvPr id="123" name="Google Shape;123;p19"/>
          <p:cNvSpPr txBox="1">
            <a:spLocks noGrp="1"/>
          </p:cNvSpPr>
          <p:nvPr>
            <p:ph type="body" idx="1"/>
          </p:nvPr>
        </p:nvSpPr>
        <p:spPr>
          <a:xfrm>
            <a:off x="779251" y="1840630"/>
            <a:ext cx="2665601" cy="2191567"/>
          </a:xfrm>
          <a:prstGeom prst="rect">
            <a:avLst/>
          </a:prstGeom>
        </p:spPr>
        <p:txBody>
          <a:bodyPr spcFirstLastPara="1" wrap="square" lIns="91425" tIns="91425" rIns="91425" bIns="91425" anchor="t" anchorCtr="0">
            <a:normAutofit/>
          </a:bodyPr>
          <a:lstStyle/>
          <a:p>
            <a:pPr marL="0" indent="0">
              <a:buNone/>
            </a:pPr>
            <a:r>
              <a:rPr lang="en-US" b="1" i="1" dirty="0"/>
              <a:t>What is the best move for me at the current state?</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Intelligent Adversarial Search</a:t>
            </a:r>
          </a:p>
          <a:p>
            <a:pPr marL="0" lvl="0" indent="0" algn="l" rtl="0">
              <a:spcBef>
                <a:spcPts val="1200"/>
              </a:spcBef>
              <a:spcAft>
                <a:spcPts val="1200"/>
              </a:spcAft>
              <a:buNone/>
            </a:pPr>
            <a:r>
              <a:rPr lang="en" i="1" dirty="0"/>
              <a:t>“A fancy DFS”</a:t>
            </a:r>
          </a:p>
        </p:txBody>
      </p:sp>
      <p:pic>
        <p:nvPicPr>
          <p:cNvPr id="124" name="Google Shape;124;p19" descr="page25image35429072"/>
          <p:cNvPicPr preferRelativeResize="0"/>
          <p:nvPr/>
        </p:nvPicPr>
        <p:blipFill>
          <a:blip r:embed="rId3">
            <a:alphaModFix/>
          </a:blip>
          <a:stretch>
            <a:fillRect/>
          </a:stretch>
        </p:blipFill>
        <p:spPr>
          <a:xfrm>
            <a:off x="4054475" y="1240600"/>
            <a:ext cx="4648925" cy="3555550"/>
          </a:xfrm>
          <a:prstGeom prst="rect">
            <a:avLst/>
          </a:prstGeom>
          <a:noFill/>
          <a:ln>
            <a:noFill/>
          </a:ln>
        </p:spPr>
      </p:pic>
      <p:sp>
        <p:nvSpPr>
          <p:cNvPr id="2" name="TextBox 1">
            <a:extLst>
              <a:ext uri="{FF2B5EF4-FFF2-40B4-BE49-F238E27FC236}">
                <a16:creationId xmlns:a16="http://schemas.microsoft.com/office/drawing/2014/main" id="{7A3CD239-C34B-D11E-2316-41278D9F6EAB}"/>
              </a:ext>
            </a:extLst>
          </p:cNvPr>
          <p:cNvSpPr txBox="1"/>
          <p:nvPr/>
        </p:nvSpPr>
        <p:spPr>
          <a:xfrm>
            <a:off x="4429347" y="1278473"/>
            <a:ext cx="841897" cy="307777"/>
          </a:xfrm>
          <a:prstGeom prst="rect">
            <a:avLst/>
          </a:prstGeom>
          <a:noFill/>
        </p:spPr>
        <p:txBody>
          <a:bodyPr wrap="none" rtlCol="0">
            <a:spAutoFit/>
          </a:bodyPr>
          <a:lstStyle/>
          <a:p>
            <a:r>
              <a:rPr lang="en-US" dirty="0">
                <a:solidFill>
                  <a:srgbClr val="C00000"/>
                </a:solidFill>
              </a:rPr>
              <a:t>X’s turn </a:t>
            </a:r>
          </a:p>
        </p:txBody>
      </p:sp>
      <p:sp>
        <p:nvSpPr>
          <p:cNvPr id="3" name="TextBox 2">
            <a:extLst>
              <a:ext uri="{FF2B5EF4-FFF2-40B4-BE49-F238E27FC236}">
                <a16:creationId xmlns:a16="http://schemas.microsoft.com/office/drawing/2014/main" id="{8E3B8BC6-990A-FE93-C291-4F78EFAF18A4}"/>
              </a:ext>
            </a:extLst>
          </p:cNvPr>
          <p:cNvSpPr txBox="1"/>
          <p:nvPr/>
        </p:nvSpPr>
        <p:spPr>
          <a:xfrm>
            <a:off x="3730102" y="2162393"/>
            <a:ext cx="811441" cy="307777"/>
          </a:xfrm>
          <a:prstGeom prst="rect">
            <a:avLst/>
          </a:prstGeom>
          <a:noFill/>
        </p:spPr>
        <p:txBody>
          <a:bodyPr wrap="none" rtlCol="0">
            <a:spAutoFit/>
          </a:bodyPr>
          <a:lstStyle/>
          <a:p>
            <a:r>
              <a:rPr lang="en-US" dirty="0">
                <a:solidFill>
                  <a:srgbClr val="C00000"/>
                </a:solidFill>
              </a:rPr>
              <a:t>O’s turn</a:t>
            </a:r>
          </a:p>
        </p:txBody>
      </p:sp>
      <p:sp>
        <p:nvSpPr>
          <p:cNvPr id="4" name="TextBox 3">
            <a:extLst>
              <a:ext uri="{FF2B5EF4-FFF2-40B4-BE49-F238E27FC236}">
                <a16:creationId xmlns:a16="http://schemas.microsoft.com/office/drawing/2014/main" id="{17E500DE-36A8-58E4-0705-48CA1D87E658}"/>
              </a:ext>
            </a:extLst>
          </p:cNvPr>
          <p:cNvSpPr txBox="1"/>
          <p:nvPr/>
        </p:nvSpPr>
        <p:spPr>
          <a:xfrm>
            <a:off x="3307115" y="3097295"/>
            <a:ext cx="792205" cy="307777"/>
          </a:xfrm>
          <a:prstGeom prst="rect">
            <a:avLst/>
          </a:prstGeom>
          <a:noFill/>
        </p:spPr>
        <p:txBody>
          <a:bodyPr wrap="none" rtlCol="0">
            <a:spAutoFit/>
          </a:bodyPr>
          <a:lstStyle/>
          <a:p>
            <a:r>
              <a:rPr lang="en-US" dirty="0">
                <a:solidFill>
                  <a:srgbClr val="C00000"/>
                </a:solidFill>
              </a:rPr>
              <a:t>X’s turn</a:t>
            </a:r>
          </a:p>
        </p:txBody>
      </p:sp>
      <p:sp>
        <p:nvSpPr>
          <p:cNvPr id="5" name="TextBox 4">
            <a:extLst>
              <a:ext uri="{FF2B5EF4-FFF2-40B4-BE49-F238E27FC236}">
                <a16:creationId xmlns:a16="http://schemas.microsoft.com/office/drawing/2014/main" id="{7EADFFB7-CC2C-C3BB-F874-9F7DE48C0F19}"/>
              </a:ext>
            </a:extLst>
          </p:cNvPr>
          <p:cNvSpPr txBox="1"/>
          <p:nvPr/>
        </p:nvSpPr>
        <p:spPr>
          <a:xfrm>
            <a:off x="2801655" y="4032197"/>
            <a:ext cx="1192955" cy="307777"/>
          </a:xfrm>
          <a:prstGeom prst="rect">
            <a:avLst/>
          </a:prstGeom>
          <a:noFill/>
        </p:spPr>
        <p:txBody>
          <a:bodyPr wrap="none" rtlCol="0">
            <a:spAutoFit/>
          </a:bodyPr>
          <a:lstStyle/>
          <a:p>
            <a:r>
              <a:rPr lang="en-US" dirty="0">
                <a:solidFill>
                  <a:srgbClr val="C00000"/>
                </a:solidFill>
              </a:rPr>
              <a:t>”Game over”</a:t>
            </a:r>
          </a:p>
        </p:txBody>
      </p:sp>
      <p:pic>
        <p:nvPicPr>
          <p:cNvPr id="10" name="Picture 9">
            <a:extLst>
              <a:ext uri="{FF2B5EF4-FFF2-40B4-BE49-F238E27FC236}">
                <a16:creationId xmlns:a16="http://schemas.microsoft.com/office/drawing/2014/main" id="{1110B758-540C-6BB5-E41D-BE26F8F5C686}"/>
              </a:ext>
            </a:extLst>
          </p:cNvPr>
          <p:cNvPicPr>
            <a:picLocks noChangeAspect="1"/>
          </p:cNvPicPr>
          <p:nvPr/>
        </p:nvPicPr>
        <p:blipFill>
          <a:blip r:embed="rId4"/>
          <a:stretch>
            <a:fillRect/>
          </a:stretch>
        </p:blipFill>
        <p:spPr>
          <a:xfrm>
            <a:off x="5487905" y="1010107"/>
            <a:ext cx="770044" cy="7095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dissolv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Basic Minimax: Tic-tac-toe</a:t>
            </a:r>
            <a:endParaRPr/>
          </a:p>
        </p:txBody>
      </p:sp>
      <p:sp>
        <p:nvSpPr>
          <p:cNvPr id="130" name="Google Shape;130;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“Fancy” DFS</a:t>
            </a:r>
          </a:p>
          <a:p>
            <a:pPr marL="0" lvl="0" indent="0" algn="l" rtl="0">
              <a:spcBef>
                <a:spcPts val="0"/>
              </a:spcBef>
              <a:spcAft>
                <a:spcPts val="0"/>
              </a:spcAft>
              <a:buNone/>
            </a:pPr>
            <a:endParaRPr lang="en-US" dirty="0"/>
          </a:p>
        </p:txBody>
      </p:sp>
      <p:pic>
        <p:nvPicPr>
          <p:cNvPr id="131" name="Google Shape;131;p20"/>
          <p:cNvPicPr preferRelativeResize="0"/>
          <p:nvPr/>
        </p:nvPicPr>
        <p:blipFill>
          <a:blip r:embed="rId3">
            <a:alphaModFix/>
          </a:blip>
          <a:stretch>
            <a:fillRect/>
          </a:stretch>
        </p:blipFill>
        <p:spPr>
          <a:xfrm>
            <a:off x="3677900" y="1938125"/>
            <a:ext cx="4281300" cy="273762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1403CF3A-7AD7-EB05-8815-C888232CBE12}"/>
                  </a:ext>
                </a:extLst>
              </p14:cNvPr>
              <p14:cNvContentPartPr/>
              <p14:nvPr/>
            </p14:nvContentPartPr>
            <p14:xfrm>
              <a:off x="3908495" y="2492363"/>
              <a:ext cx="1854000" cy="1983600"/>
            </p14:xfrm>
          </p:contentPart>
        </mc:Choice>
        <mc:Fallback xmlns="">
          <p:pic>
            <p:nvPicPr>
              <p:cNvPr id="17" name="Ink 16">
                <a:extLst>
                  <a:ext uri="{FF2B5EF4-FFF2-40B4-BE49-F238E27FC236}">
                    <a16:creationId xmlns:a16="http://schemas.microsoft.com/office/drawing/2014/main" id="{1403CF3A-7AD7-EB05-8815-C888232CBE12}"/>
                  </a:ext>
                </a:extLst>
              </p:cNvPr>
              <p:cNvPicPr/>
              <p:nvPr/>
            </p:nvPicPr>
            <p:blipFill>
              <a:blip r:embed="rId5"/>
              <a:stretch>
                <a:fillRect/>
              </a:stretch>
            </p:blipFill>
            <p:spPr>
              <a:xfrm>
                <a:off x="3899495" y="2483723"/>
                <a:ext cx="1871640" cy="2001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FC78FFBD-D245-F388-B247-8CA6BF1CD564}"/>
                  </a:ext>
                </a:extLst>
              </p14:cNvPr>
              <p14:cNvContentPartPr/>
              <p14:nvPr/>
            </p14:nvContentPartPr>
            <p14:xfrm>
              <a:off x="4090655" y="3123443"/>
              <a:ext cx="213120" cy="1374120"/>
            </p14:xfrm>
          </p:contentPart>
        </mc:Choice>
        <mc:Fallback xmlns="">
          <p:pic>
            <p:nvPicPr>
              <p:cNvPr id="18" name="Ink 17">
                <a:extLst>
                  <a:ext uri="{FF2B5EF4-FFF2-40B4-BE49-F238E27FC236}">
                    <a16:creationId xmlns:a16="http://schemas.microsoft.com/office/drawing/2014/main" id="{FC78FFBD-D245-F388-B247-8CA6BF1CD564}"/>
                  </a:ext>
                </a:extLst>
              </p:cNvPr>
              <p:cNvPicPr/>
              <p:nvPr/>
            </p:nvPicPr>
            <p:blipFill>
              <a:blip r:embed="rId7"/>
              <a:stretch>
                <a:fillRect/>
              </a:stretch>
            </p:blipFill>
            <p:spPr>
              <a:xfrm>
                <a:off x="4082015" y="3114443"/>
                <a:ext cx="230760" cy="1391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53AB85D9-4C7A-0BD8-57DD-3C280CEC325C}"/>
                  </a:ext>
                </a:extLst>
              </p14:cNvPr>
              <p14:cNvContentPartPr/>
              <p14:nvPr/>
            </p14:nvContentPartPr>
            <p14:xfrm>
              <a:off x="4352015" y="3142883"/>
              <a:ext cx="475920" cy="684000"/>
            </p14:xfrm>
          </p:contentPart>
        </mc:Choice>
        <mc:Fallback xmlns="">
          <p:pic>
            <p:nvPicPr>
              <p:cNvPr id="19" name="Ink 18">
                <a:extLst>
                  <a:ext uri="{FF2B5EF4-FFF2-40B4-BE49-F238E27FC236}">
                    <a16:creationId xmlns:a16="http://schemas.microsoft.com/office/drawing/2014/main" id="{53AB85D9-4C7A-0BD8-57DD-3C280CEC325C}"/>
                  </a:ext>
                </a:extLst>
              </p:cNvPr>
              <p:cNvPicPr/>
              <p:nvPr/>
            </p:nvPicPr>
            <p:blipFill>
              <a:blip r:embed="rId9"/>
              <a:stretch>
                <a:fillRect/>
              </a:stretch>
            </p:blipFill>
            <p:spPr>
              <a:xfrm>
                <a:off x="4343375" y="3133883"/>
                <a:ext cx="493560" cy="701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CBC6A6AA-3BA2-7D3E-9AF2-91C99979FAE8}"/>
                  </a:ext>
                </a:extLst>
              </p14:cNvPr>
              <p14:cNvContentPartPr/>
              <p14:nvPr/>
            </p14:nvContentPartPr>
            <p14:xfrm>
              <a:off x="4472615" y="3101483"/>
              <a:ext cx="424080" cy="718920"/>
            </p14:xfrm>
          </p:contentPart>
        </mc:Choice>
        <mc:Fallback xmlns="">
          <p:pic>
            <p:nvPicPr>
              <p:cNvPr id="20" name="Ink 19">
                <a:extLst>
                  <a:ext uri="{FF2B5EF4-FFF2-40B4-BE49-F238E27FC236}">
                    <a16:creationId xmlns:a16="http://schemas.microsoft.com/office/drawing/2014/main" id="{CBC6A6AA-3BA2-7D3E-9AF2-91C99979FAE8}"/>
                  </a:ext>
                </a:extLst>
              </p:cNvPr>
              <p:cNvPicPr/>
              <p:nvPr/>
            </p:nvPicPr>
            <p:blipFill>
              <a:blip r:embed="rId11"/>
              <a:stretch>
                <a:fillRect/>
              </a:stretch>
            </p:blipFill>
            <p:spPr>
              <a:xfrm>
                <a:off x="4463975" y="3092483"/>
                <a:ext cx="441720" cy="736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E25F0306-A600-B8CF-0270-3B74B6A700DA}"/>
                  </a:ext>
                </a:extLst>
              </p14:cNvPr>
              <p14:cNvContentPartPr/>
              <p14:nvPr/>
            </p14:nvContentPartPr>
            <p14:xfrm>
              <a:off x="4354895" y="2522243"/>
              <a:ext cx="1436400" cy="558360"/>
            </p14:xfrm>
          </p:contentPart>
        </mc:Choice>
        <mc:Fallback xmlns="">
          <p:pic>
            <p:nvPicPr>
              <p:cNvPr id="21" name="Ink 20">
                <a:extLst>
                  <a:ext uri="{FF2B5EF4-FFF2-40B4-BE49-F238E27FC236}">
                    <a16:creationId xmlns:a16="http://schemas.microsoft.com/office/drawing/2014/main" id="{E25F0306-A600-B8CF-0270-3B74B6A700DA}"/>
                  </a:ext>
                </a:extLst>
              </p:cNvPr>
              <p:cNvPicPr/>
              <p:nvPr/>
            </p:nvPicPr>
            <p:blipFill>
              <a:blip r:embed="rId13"/>
              <a:stretch>
                <a:fillRect/>
              </a:stretch>
            </p:blipFill>
            <p:spPr>
              <a:xfrm>
                <a:off x="4346255" y="2513603"/>
                <a:ext cx="145404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Ink 21">
                <a:extLst>
                  <a:ext uri="{FF2B5EF4-FFF2-40B4-BE49-F238E27FC236}">
                    <a16:creationId xmlns:a16="http://schemas.microsoft.com/office/drawing/2014/main" id="{7F96C56F-72C9-32EB-E9AB-F349696F9016}"/>
                  </a:ext>
                </a:extLst>
              </p14:cNvPr>
              <p14:cNvContentPartPr/>
              <p14:nvPr/>
            </p14:nvContentPartPr>
            <p14:xfrm>
              <a:off x="5230775" y="2660843"/>
              <a:ext cx="534600" cy="1809360"/>
            </p14:xfrm>
          </p:contentPart>
        </mc:Choice>
        <mc:Fallback xmlns="">
          <p:pic>
            <p:nvPicPr>
              <p:cNvPr id="22" name="Ink 21">
                <a:extLst>
                  <a:ext uri="{FF2B5EF4-FFF2-40B4-BE49-F238E27FC236}">
                    <a16:creationId xmlns:a16="http://schemas.microsoft.com/office/drawing/2014/main" id="{7F96C56F-72C9-32EB-E9AB-F349696F9016}"/>
                  </a:ext>
                </a:extLst>
              </p:cNvPr>
              <p:cNvPicPr/>
              <p:nvPr/>
            </p:nvPicPr>
            <p:blipFill>
              <a:blip r:embed="rId15"/>
              <a:stretch>
                <a:fillRect/>
              </a:stretch>
            </p:blipFill>
            <p:spPr>
              <a:xfrm>
                <a:off x="5221775" y="2651843"/>
                <a:ext cx="552240" cy="1827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AF39B4E6-E24A-4DC9-85A9-E5A44750E6C6}"/>
                  </a:ext>
                </a:extLst>
              </p14:cNvPr>
              <p14:cNvContentPartPr/>
              <p14:nvPr/>
            </p14:nvContentPartPr>
            <p14:xfrm>
              <a:off x="5542535" y="3178883"/>
              <a:ext cx="245520" cy="1338480"/>
            </p14:xfrm>
          </p:contentPart>
        </mc:Choice>
        <mc:Fallback xmlns="">
          <p:pic>
            <p:nvPicPr>
              <p:cNvPr id="23" name="Ink 22">
                <a:extLst>
                  <a:ext uri="{FF2B5EF4-FFF2-40B4-BE49-F238E27FC236}">
                    <a16:creationId xmlns:a16="http://schemas.microsoft.com/office/drawing/2014/main" id="{AF39B4E6-E24A-4DC9-85A9-E5A44750E6C6}"/>
                  </a:ext>
                </a:extLst>
              </p:cNvPr>
              <p:cNvPicPr/>
              <p:nvPr/>
            </p:nvPicPr>
            <p:blipFill>
              <a:blip r:embed="rId17"/>
              <a:stretch>
                <a:fillRect/>
              </a:stretch>
            </p:blipFill>
            <p:spPr>
              <a:xfrm>
                <a:off x="5533895" y="3170243"/>
                <a:ext cx="263160" cy="1356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18DBCE96-A48A-4CFF-0845-2CBCB4EE1F22}"/>
                  </a:ext>
                </a:extLst>
              </p14:cNvPr>
              <p14:cNvContentPartPr/>
              <p14:nvPr/>
            </p14:nvContentPartPr>
            <p14:xfrm>
              <a:off x="5808215" y="3196163"/>
              <a:ext cx="424800" cy="672840"/>
            </p14:xfrm>
          </p:contentPart>
        </mc:Choice>
        <mc:Fallback xmlns="">
          <p:pic>
            <p:nvPicPr>
              <p:cNvPr id="24" name="Ink 23">
                <a:extLst>
                  <a:ext uri="{FF2B5EF4-FFF2-40B4-BE49-F238E27FC236}">
                    <a16:creationId xmlns:a16="http://schemas.microsoft.com/office/drawing/2014/main" id="{18DBCE96-A48A-4CFF-0845-2CBCB4EE1F22}"/>
                  </a:ext>
                </a:extLst>
              </p:cNvPr>
              <p:cNvPicPr/>
              <p:nvPr/>
            </p:nvPicPr>
            <p:blipFill>
              <a:blip r:embed="rId19"/>
              <a:stretch>
                <a:fillRect/>
              </a:stretch>
            </p:blipFill>
            <p:spPr>
              <a:xfrm>
                <a:off x="5799575" y="3187523"/>
                <a:ext cx="442440" cy="690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8059C2B7-115F-6CD2-5167-582A84F6D026}"/>
                  </a:ext>
                </a:extLst>
              </p14:cNvPr>
              <p14:cNvContentPartPr/>
              <p14:nvPr/>
            </p14:nvContentPartPr>
            <p14:xfrm>
              <a:off x="5900735" y="3116603"/>
              <a:ext cx="400680" cy="724680"/>
            </p14:xfrm>
          </p:contentPart>
        </mc:Choice>
        <mc:Fallback xmlns="">
          <p:pic>
            <p:nvPicPr>
              <p:cNvPr id="25" name="Ink 24">
                <a:extLst>
                  <a:ext uri="{FF2B5EF4-FFF2-40B4-BE49-F238E27FC236}">
                    <a16:creationId xmlns:a16="http://schemas.microsoft.com/office/drawing/2014/main" id="{8059C2B7-115F-6CD2-5167-582A84F6D026}"/>
                  </a:ext>
                </a:extLst>
              </p:cNvPr>
              <p:cNvPicPr/>
              <p:nvPr/>
            </p:nvPicPr>
            <p:blipFill>
              <a:blip r:embed="rId21"/>
              <a:stretch>
                <a:fillRect/>
              </a:stretch>
            </p:blipFill>
            <p:spPr>
              <a:xfrm>
                <a:off x="5891735" y="3107603"/>
                <a:ext cx="418320" cy="742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Ink 25">
                <a:extLst>
                  <a:ext uri="{FF2B5EF4-FFF2-40B4-BE49-F238E27FC236}">
                    <a16:creationId xmlns:a16="http://schemas.microsoft.com/office/drawing/2014/main" id="{747FF4C5-E1FF-CD04-F48F-8675FF2ABB06}"/>
                  </a:ext>
                </a:extLst>
              </p14:cNvPr>
              <p14:cNvContentPartPr/>
              <p14:nvPr/>
            </p14:nvContentPartPr>
            <p14:xfrm>
              <a:off x="5851415" y="2582363"/>
              <a:ext cx="74520" cy="470520"/>
            </p14:xfrm>
          </p:contentPart>
        </mc:Choice>
        <mc:Fallback xmlns="">
          <p:pic>
            <p:nvPicPr>
              <p:cNvPr id="26" name="Ink 25">
                <a:extLst>
                  <a:ext uri="{FF2B5EF4-FFF2-40B4-BE49-F238E27FC236}">
                    <a16:creationId xmlns:a16="http://schemas.microsoft.com/office/drawing/2014/main" id="{747FF4C5-E1FF-CD04-F48F-8675FF2ABB06}"/>
                  </a:ext>
                </a:extLst>
              </p:cNvPr>
              <p:cNvPicPr/>
              <p:nvPr/>
            </p:nvPicPr>
            <p:blipFill>
              <a:blip r:embed="rId23"/>
              <a:stretch>
                <a:fillRect/>
              </a:stretch>
            </p:blipFill>
            <p:spPr>
              <a:xfrm>
                <a:off x="5842415" y="2573723"/>
                <a:ext cx="9216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Ink 26">
                <a:extLst>
                  <a:ext uri="{FF2B5EF4-FFF2-40B4-BE49-F238E27FC236}">
                    <a16:creationId xmlns:a16="http://schemas.microsoft.com/office/drawing/2014/main" id="{50321D45-A49E-06F8-A3A8-899CD2711DB9}"/>
                  </a:ext>
                </a:extLst>
              </p14:cNvPr>
              <p14:cNvContentPartPr/>
              <p14:nvPr/>
            </p14:nvContentPartPr>
            <p14:xfrm>
              <a:off x="5875895" y="2532683"/>
              <a:ext cx="1154160" cy="1989360"/>
            </p14:xfrm>
          </p:contentPart>
        </mc:Choice>
        <mc:Fallback xmlns="">
          <p:pic>
            <p:nvPicPr>
              <p:cNvPr id="27" name="Ink 26">
                <a:extLst>
                  <a:ext uri="{FF2B5EF4-FFF2-40B4-BE49-F238E27FC236}">
                    <a16:creationId xmlns:a16="http://schemas.microsoft.com/office/drawing/2014/main" id="{50321D45-A49E-06F8-A3A8-899CD2711DB9}"/>
                  </a:ext>
                </a:extLst>
              </p:cNvPr>
              <p:cNvPicPr/>
              <p:nvPr/>
            </p:nvPicPr>
            <p:blipFill>
              <a:blip r:embed="rId25"/>
              <a:stretch>
                <a:fillRect/>
              </a:stretch>
            </p:blipFill>
            <p:spPr>
              <a:xfrm>
                <a:off x="5866895" y="2524043"/>
                <a:ext cx="1171800" cy="2007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99299C1A-3946-D22D-A6CA-8A263D2BE1A1}"/>
                  </a:ext>
                </a:extLst>
              </p14:cNvPr>
              <p14:cNvContentPartPr/>
              <p14:nvPr/>
            </p14:nvContentPartPr>
            <p14:xfrm>
              <a:off x="6918815" y="3160523"/>
              <a:ext cx="241560" cy="1356480"/>
            </p14:xfrm>
          </p:contentPart>
        </mc:Choice>
        <mc:Fallback xmlns="">
          <p:pic>
            <p:nvPicPr>
              <p:cNvPr id="30" name="Ink 29">
                <a:extLst>
                  <a:ext uri="{FF2B5EF4-FFF2-40B4-BE49-F238E27FC236}">
                    <a16:creationId xmlns:a16="http://schemas.microsoft.com/office/drawing/2014/main" id="{99299C1A-3946-D22D-A6CA-8A263D2BE1A1}"/>
                  </a:ext>
                </a:extLst>
              </p:cNvPr>
              <p:cNvPicPr/>
              <p:nvPr/>
            </p:nvPicPr>
            <p:blipFill>
              <a:blip r:embed="rId27"/>
              <a:stretch>
                <a:fillRect/>
              </a:stretch>
            </p:blipFill>
            <p:spPr>
              <a:xfrm>
                <a:off x="6910175" y="3151523"/>
                <a:ext cx="259200" cy="1374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B5E15A03-01A2-6696-7846-9BAA8441EE83}"/>
                  </a:ext>
                </a:extLst>
              </p14:cNvPr>
              <p14:cNvContentPartPr/>
              <p14:nvPr/>
            </p14:nvContentPartPr>
            <p14:xfrm>
              <a:off x="7246775" y="3167003"/>
              <a:ext cx="424800" cy="1348200"/>
            </p14:xfrm>
          </p:contentPart>
        </mc:Choice>
        <mc:Fallback xmlns="">
          <p:pic>
            <p:nvPicPr>
              <p:cNvPr id="31" name="Ink 30">
                <a:extLst>
                  <a:ext uri="{FF2B5EF4-FFF2-40B4-BE49-F238E27FC236}">
                    <a16:creationId xmlns:a16="http://schemas.microsoft.com/office/drawing/2014/main" id="{B5E15A03-01A2-6696-7846-9BAA8441EE83}"/>
                  </a:ext>
                </a:extLst>
              </p:cNvPr>
              <p:cNvPicPr/>
              <p:nvPr/>
            </p:nvPicPr>
            <p:blipFill>
              <a:blip r:embed="rId29"/>
              <a:stretch>
                <a:fillRect/>
              </a:stretch>
            </p:blipFill>
            <p:spPr>
              <a:xfrm>
                <a:off x="7237775" y="3158363"/>
                <a:ext cx="442440" cy="1365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D5973A98-F506-DBD8-783E-DA465197D141}"/>
                  </a:ext>
                </a:extLst>
              </p14:cNvPr>
              <p14:cNvContentPartPr/>
              <p14:nvPr/>
            </p14:nvContentPartPr>
            <p14:xfrm>
              <a:off x="7426775" y="3130643"/>
              <a:ext cx="319320" cy="1391760"/>
            </p14:xfrm>
          </p:contentPart>
        </mc:Choice>
        <mc:Fallback xmlns="">
          <p:pic>
            <p:nvPicPr>
              <p:cNvPr id="32" name="Ink 31">
                <a:extLst>
                  <a:ext uri="{FF2B5EF4-FFF2-40B4-BE49-F238E27FC236}">
                    <a16:creationId xmlns:a16="http://schemas.microsoft.com/office/drawing/2014/main" id="{D5973A98-F506-DBD8-783E-DA465197D141}"/>
                  </a:ext>
                </a:extLst>
              </p:cNvPr>
              <p:cNvPicPr/>
              <p:nvPr/>
            </p:nvPicPr>
            <p:blipFill>
              <a:blip r:embed="rId31"/>
              <a:stretch>
                <a:fillRect/>
              </a:stretch>
            </p:blipFill>
            <p:spPr>
              <a:xfrm>
                <a:off x="7418135" y="3121643"/>
                <a:ext cx="336960" cy="1409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a16="http://schemas.microsoft.com/office/drawing/2014/main" id="{5B34922E-CAF8-41C7-5CB5-BACA9E71F92B}"/>
                  </a:ext>
                </a:extLst>
              </p14:cNvPr>
              <p14:cNvContentPartPr/>
              <p14:nvPr/>
            </p14:nvContentPartPr>
            <p14:xfrm>
              <a:off x="5996495" y="2355923"/>
              <a:ext cx="1238400" cy="769320"/>
            </p14:xfrm>
          </p:contentPart>
        </mc:Choice>
        <mc:Fallback xmlns="">
          <p:pic>
            <p:nvPicPr>
              <p:cNvPr id="33" name="Ink 32">
                <a:extLst>
                  <a:ext uri="{FF2B5EF4-FFF2-40B4-BE49-F238E27FC236}">
                    <a16:creationId xmlns:a16="http://schemas.microsoft.com/office/drawing/2014/main" id="{5B34922E-CAF8-41C7-5CB5-BACA9E71F92B}"/>
                  </a:ext>
                </a:extLst>
              </p:cNvPr>
              <p:cNvPicPr/>
              <p:nvPr/>
            </p:nvPicPr>
            <p:blipFill>
              <a:blip r:embed="rId33"/>
              <a:stretch>
                <a:fillRect/>
              </a:stretch>
            </p:blipFill>
            <p:spPr>
              <a:xfrm>
                <a:off x="5987855" y="2346923"/>
                <a:ext cx="1256040" cy="786960"/>
              </a:xfrm>
              <a:prstGeom prst="rect">
                <a:avLst/>
              </a:prstGeom>
            </p:spPr>
          </p:pic>
        </mc:Fallback>
      </mc:AlternateContent>
    </p:spTree>
    <p:extLst>
      <p:ext uri="{BB962C8B-B14F-4D97-AF65-F5344CB8AC3E}">
        <p14:creationId xmlns:p14="http://schemas.microsoft.com/office/powerpoint/2010/main" val="110361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checkerboard(across)">
                                      <p:cBhvr>
                                        <p:cTn id="11" dur="500"/>
                                        <p:tgtEl>
                                          <p:spTgt spid="18"/>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checkerboard(across)">
                                      <p:cBhvr>
                                        <p:cTn id="15" dur="500"/>
                                        <p:tgtEl>
                                          <p:spTgt spid="19"/>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checkerboard(across)">
                                      <p:cBhvr>
                                        <p:cTn id="19" dur="500"/>
                                        <p:tgtEl>
                                          <p:spTgt spid="20"/>
                                        </p:tgtEl>
                                      </p:cBhvr>
                                    </p:animEffect>
                                  </p:childTnLst>
                                </p:cTn>
                              </p:par>
                            </p:childTnLst>
                          </p:cTn>
                        </p:par>
                        <p:par>
                          <p:cTn id="20" fill="hold">
                            <p:stCondLst>
                              <p:cond delay="2000"/>
                            </p:stCondLst>
                            <p:childTnLst>
                              <p:par>
                                <p:cTn id="21" presetID="5" presetClass="entr" presetSubtype="1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checkerboard(across)">
                                      <p:cBhvr>
                                        <p:cTn id="23" dur="500"/>
                                        <p:tgtEl>
                                          <p:spTgt spid="21"/>
                                        </p:tgtEl>
                                      </p:cBhvr>
                                    </p:animEffect>
                                  </p:childTnLst>
                                </p:cTn>
                              </p:par>
                            </p:childTnLst>
                          </p:cTn>
                        </p:par>
                        <p:par>
                          <p:cTn id="24" fill="hold">
                            <p:stCondLst>
                              <p:cond delay="2500"/>
                            </p:stCondLst>
                            <p:childTnLst>
                              <p:par>
                                <p:cTn id="25" presetID="5" presetClass="entr" presetSubtype="1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checkerboard(across)">
                                      <p:cBhvr>
                                        <p:cTn id="27" dur="500"/>
                                        <p:tgtEl>
                                          <p:spTgt spid="22"/>
                                        </p:tgtEl>
                                      </p:cBhvr>
                                    </p:animEffect>
                                  </p:childTnLst>
                                </p:cTn>
                              </p:par>
                            </p:childTnLst>
                          </p:cTn>
                        </p:par>
                        <p:par>
                          <p:cTn id="28" fill="hold">
                            <p:stCondLst>
                              <p:cond delay="3000"/>
                            </p:stCondLst>
                            <p:childTnLst>
                              <p:par>
                                <p:cTn id="29" presetID="5" presetClass="entr" presetSubtype="1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checkerboard(across)">
                                      <p:cBhvr>
                                        <p:cTn id="31" dur="500"/>
                                        <p:tgtEl>
                                          <p:spTgt spid="23"/>
                                        </p:tgtEl>
                                      </p:cBhvr>
                                    </p:animEffect>
                                  </p:childTnLst>
                                </p:cTn>
                              </p:par>
                            </p:childTnLst>
                          </p:cTn>
                        </p:par>
                        <p:par>
                          <p:cTn id="32" fill="hold">
                            <p:stCondLst>
                              <p:cond delay="3500"/>
                            </p:stCondLst>
                            <p:childTnLst>
                              <p:par>
                                <p:cTn id="33" presetID="5" presetClass="entr" presetSubtype="1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checkerboard(across)">
                                      <p:cBhvr>
                                        <p:cTn id="35" dur="500"/>
                                        <p:tgtEl>
                                          <p:spTgt spid="24"/>
                                        </p:tgtEl>
                                      </p:cBhvr>
                                    </p:animEffect>
                                  </p:childTnLst>
                                </p:cTn>
                              </p:par>
                            </p:childTnLst>
                          </p:cTn>
                        </p:par>
                        <p:par>
                          <p:cTn id="36" fill="hold">
                            <p:stCondLst>
                              <p:cond delay="4000"/>
                            </p:stCondLst>
                            <p:childTnLst>
                              <p:par>
                                <p:cTn id="37" presetID="5" presetClass="entr" presetSubtype="1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checkerboard(across)">
                                      <p:cBhvr>
                                        <p:cTn id="39" dur="500"/>
                                        <p:tgtEl>
                                          <p:spTgt spid="25"/>
                                        </p:tgtEl>
                                      </p:cBhvr>
                                    </p:animEffect>
                                  </p:childTnLst>
                                </p:cTn>
                              </p:par>
                            </p:childTnLst>
                          </p:cTn>
                        </p:par>
                        <p:par>
                          <p:cTn id="40" fill="hold">
                            <p:stCondLst>
                              <p:cond delay="4500"/>
                            </p:stCondLst>
                            <p:childTnLst>
                              <p:par>
                                <p:cTn id="41" presetID="5" presetClass="entr" presetSubtype="1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checkerboard(across)">
                                      <p:cBhvr>
                                        <p:cTn id="43" dur="500"/>
                                        <p:tgtEl>
                                          <p:spTgt spid="26"/>
                                        </p:tgtEl>
                                      </p:cBhvr>
                                    </p:animEffect>
                                  </p:childTnLst>
                                </p:cTn>
                              </p:par>
                            </p:childTnLst>
                          </p:cTn>
                        </p:par>
                        <p:par>
                          <p:cTn id="44" fill="hold">
                            <p:stCondLst>
                              <p:cond delay="5000"/>
                            </p:stCondLst>
                            <p:childTnLst>
                              <p:par>
                                <p:cTn id="45" presetID="5" presetClass="entr" presetSubtype="1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checkerboard(across)">
                                      <p:cBhvr>
                                        <p:cTn id="47" dur="500"/>
                                        <p:tgtEl>
                                          <p:spTgt spid="27"/>
                                        </p:tgtEl>
                                      </p:cBhvr>
                                    </p:animEffect>
                                  </p:childTnLst>
                                </p:cTn>
                              </p:par>
                            </p:childTnLst>
                          </p:cTn>
                        </p:par>
                        <p:par>
                          <p:cTn id="48" fill="hold">
                            <p:stCondLst>
                              <p:cond delay="5500"/>
                            </p:stCondLst>
                            <p:childTnLst>
                              <p:par>
                                <p:cTn id="49" presetID="5" presetClass="entr" presetSubtype="10"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checkerboard(across)">
                                      <p:cBhvr>
                                        <p:cTn id="51" dur="500"/>
                                        <p:tgtEl>
                                          <p:spTgt spid="30"/>
                                        </p:tgtEl>
                                      </p:cBhvr>
                                    </p:animEffect>
                                  </p:childTnLst>
                                </p:cTn>
                              </p:par>
                            </p:childTnLst>
                          </p:cTn>
                        </p:par>
                        <p:par>
                          <p:cTn id="52" fill="hold">
                            <p:stCondLst>
                              <p:cond delay="6000"/>
                            </p:stCondLst>
                            <p:childTnLst>
                              <p:par>
                                <p:cTn id="53" presetID="5" presetClass="entr" presetSubtype="10"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checkerboard(across)">
                                      <p:cBhvr>
                                        <p:cTn id="55" dur="500"/>
                                        <p:tgtEl>
                                          <p:spTgt spid="31"/>
                                        </p:tgtEl>
                                      </p:cBhvr>
                                    </p:animEffect>
                                  </p:childTnLst>
                                </p:cTn>
                              </p:par>
                            </p:childTnLst>
                          </p:cTn>
                        </p:par>
                        <p:par>
                          <p:cTn id="56" fill="hold">
                            <p:stCondLst>
                              <p:cond delay="6500"/>
                            </p:stCondLst>
                            <p:childTnLst>
                              <p:par>
                                <p:cTn id="57" presetID="5" presetClass="entr" presetSubtype="10"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checkerboard(across)">
                                      <p:cBhvr>
                                        <p:cTn id="59" dur="500"/>
                                        <p:tgtEl>
                                          <p:spTgt spid="32"/>
                                        </p:tgtEl>
                                      </p:cBhvr>
                                    </p:animEffect>
                                  </p:childTnLst>
                                </p:cTn>
                              </p:par>
                            </p:childTnLst>
                          </p:cTn>
                        </p:par>
                        <p:par>
                          <p:cTn id="60" fill="hold">
                            <p:stCondLst>
                              <p:cond delay="7000"/>
                            </p:stCondLst>
                            <p:childTnLst>
                              <p:par>
                                <p:cTn id="61" presetID="5" presetClass="entr" presetSubtype="10"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checkerboard(across)">
                                      <p:cBhvr>
                                        <p:cTn id="6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1086</Words>
  <Application>Microsoft Macintosh PowerPoint</Application>
  <PresentationFormat>On-screen Show (16:9)</PresentationFormat>
  <Paragraphs>242</Paragraphs>
  <Slides>39</Slides>
  <Notes>39</Notes>
  <HiddenSlides>1</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Raleway</vt:lpstr>
      <vt:lpstr>Arial</vt:lpstr>
      <vt:lpstr>Lato</vt:lpstr>
      <vt:lpstr>Streamline</vt:lpstr>
      <vt:lpstr>Elementary  A C++ Library for Building Intelligent Games</vt:lpstr>
      <vt:lpstr>Outline</vt:lpstr>
      <vt:lpstr>“Elementary, my dear Watson”</vt:lpstr>
      <vt:lpstr>The Idea</vt:lpstr>
      <vt:lpstr>Elementary</vt:lpstr>
      <vt:lpstr>Technical Background  The minimax algorithm</vt:lpstr>
      <vt:lpstr>Minimax Intuition</vt:lpstr>
      <vt:lpstr>Minimax Algorithm</vt:lpstr>
      <vt:lpstr>Basic Minimax: Tic-tac-toe</vt:lpstr>
      <vt:lpstr>Basic Minimax: Tic-tac-toe</vt:lpstr>
      <vt:lpstr>Basic Minimax: Tic-tac-toe</vt:lpstr>
      <vt:lpstr>Basic Minimax: Tic-tac-toe</vt:lpstr>
      <vt:lpstr>Optimization: α-β Pruning</vt:lpstr>
      <vt:lpstr>Design Approach</vt:lpstr>
      <vt:lpstr>Design Overview</vt:lpstr>
      <vt:lpstr>The Minimax Solver</vt:lpstr>
      <vt:lpstr>Minimize()</vt:lpstr>
      <vt:lpstr>Maximize()</vt:lpstr>
      <vt:lpstr>evaluate()</vt:lpstr>
      <vt:lpstr>The Players</vt:lpstr>
      <vt:lpstr>The GameState Class</vt:lpstr>
      <vt:lpstr>GameState &amp; Minimax</vt:lpstr>
      <vt:lpstr>GameState &amp; Player</vt:lpstr>
      <vt:lpstr>Other Folders</vt:lpstr>
      <vt:lpstr>Deeper Look into Generic Function</vt:lpstr>
      <vt:lpstr>evalHeuristics()</vt:lpstr>
      <vt:lpstr>getNextState()</vt:lpstr>
      <vt:lpstr>Demo</vt:lpstr>
      <vt:lpstr>TicTacToe</vt:lpstr>
      <vt:lpstr>Isolation</vt:lpstr>
      <vt:lpstr>Checkers</vt:lpstr>
      <vt:lpstr>Performance Tests</vt:lpstr>
      <vt:lpstr>Performance: Tic tac toe</vt:lpstr>
      <vt:lpstr>Effectiveness of α-β Pruning </vt:lpstr>
      <vt:lpstr>Future Directions</vt:lpstr>
      <vt:lpstr>Potential Next Steps</vt:lpstr>
      <vt:lpstr>Acknowledgements</vt:lpstr>
      <vt:lpstr>A BIG THANK YOU TO… </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Elementary  A C++ Library for Building Intelligent Games</dc:title>
  <cp:lastModifiedBy>Wang Jennifer</cp:lastModifiedBy>
  <cp:revision>2</cp:revision>
  <dcterms:modified xsi:type="dcterms:W3CDTF">2022-12-09T04:20:30Z</dcterms:modified>
</cp:coreProperties>
</file>